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71" dt="2021-09-27T23:07:19.2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9" autoAdjust="0"/>
    <p:restoredTop sz="83304" autoAdjust="0"/>
  </p:normalViewPr>
  <p:slideViewPr>
    <p:cSldViewPr snapToGrid="0">
      <p:cViewPr varScale="1">
        <p:scale>
          <a:sx n="53" d="100"/>
          <a:sy n="53" d="100"/>
        </p:scale>
        <p:origin x="404" y="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2-03-10T01:59:59.281" v="5492" actId="2057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27T22:14:51.847" v="5428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7T22:13:53.348" v="5409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7T22:13:53.348" v="5409" actId="20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03-10T01:59:05.423" v="5491" actId="14100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03-10T01:59:05.423" v="5491" actId="14100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2-03-10T01:16:00.823" v="5459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2-03-10T01:16:00.823" v="5459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2AE210-A0E0-4861-9B0A-BDF6D8141B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BBB0A2C-0CB6-49E7-94B9-E73C31516DFE}">
      <dgm:prSet/>
      <dgm:spPr/>
      <dgm:t>
        <a:bodyPr/>
        <a:lstStyle/>
        <a:p>
          <a:pPr>
            <a:defRPr cap="all"/>
          </a:pPr>
          <a:r>
            <a:rPr lang="en-GB"/>
            <a:t>Understand the goal of search</a:t>
          </a:r>
          <a:endParaRPr lang="en-US"/>
        </a:p>
      </dgm:t>
    </dgm:pt>
    <dgm:pt modelId="{3434CFD6-EAB1-4E6C-8508-790641F70413}" type="parTrans" cxnId="{75CBAE48-5310-4F13-8E54-4DF2BC70F4D9}">
      <dgm:prSet/>
      <dgm:spPr/>
      <dgm:t>
        <a:bodyPr/>
        <a:lstStyle/>
        <a:p>
          <a:endParaRPr lang="en-US"/>
        </a:p>
      </dgm:t>
    </dgm:pt>
    <dgm:pt modelId="{5146CB2B-1F68-48D9-B646-9FDB8B46E648}" type="sibTrans" cxnId="{75CBAE48-5310-4F13-8E54-4DF2BC70F4D9}">
      <dgm:prSet/>
      <dgm:spPr/>
      <dgm:t>
        <a:bodyPr/>
        <a:lstStyle/>
        <a:p>
          <a:endParaRPr lang="en-US"/>
        </a:p>
      </dgm:t>
    </dgm:pt>
    <dgm:pt modelId="{D0C06A67-914C-44B3-8885-2F927B437118}">
      <dgm:prSet/>
      <dgm:spPr/>
      <dgm:t>
        <a:bodyPr/>
        <a:lstStyle/>
        <a:p>
          <a:pPr>
            <a:defRPr cap="all"/>
          </a:pPr>
          <a:r>
            <a:rPr lang="en-GB"/>
            <a:t>Search for files/directories base on names</a:t>
          </a:r>
          <a:endParaRPr lang="en-US"/>
        </a:p>
      </dgm:t>
    </dgm:pt>
    <dgm:pt modelId="{B4F8F052-08ED-4634-B7E5-82CAE85C52A3}" type="parTrans" cxnId="{7396D972-4428-46DA-AA97-D09797411DB4}">
      <dgm:prSet/>
      <dgm:spPr/>
      <dgm:t>
        <a:bodyPr/>
        <a:lstStyle/>
        <a:p>
          <a:endParaRPr lang="en-US"/>
        </a:p>
      </dgm:t>
    </dgm:pt>
    <dgm:pt modelId="{FB510295-93C1-4934-9C60-97813AFB8A60}" type="sibTrans" cxnId="{7396D972-4428-46DA-AA97-D09797411DB4}">
      <dgm:prSet/>
      <dgm:spPr/>
      <dgm:t>
        <a:bodyPr/>
        <a:lstStyle/>
        <a:p>
          <a:endParaRPr lang="en-US"/>
        </a:p>
      </dgm:t>
    </dgm:pt>
    <dgm:pt modelId="{E10FC64C-A2E1-4302-BC9A-351CA0214C5C}">
      <dgm:prSet/>
      <dgm:spPr/>
      <dgm:t>
        <a:bodyPr/>
        <a:lstStyle/>
        <a:p>
          <a:pPr>
            <a:defRPr cap="all"/>
          </a:pPr>
          <a:r>
            <a:rPr lang="en-GB"/>
            <a:t>Search for files/directories base on their metadata</a:t>
          </a:r>
          <a:endParaRPr lang="en-US"/>
        </a:p>
      </dgm:t>
    </dgm:pt>
    <dgm:pt modelId="{A3E1166F-69BF-4A09-8897-E720028D0C56}" type="parTrans" cxnId="{5A12E779-15D4-49F1-8109-1EE9F0A63595}">
      <dgm:prSet/>
      <dgm:spPr/>
      <dgm:t>
        <a:bodyPr/>
        <a:lstStyle/>
        <a:p>
          <a:endParaRPr lang="en-US"/>
        </a:p>
      </dgm:t>
    </dgm:pt>
    <dgm:pt modelId="{9564267F-DDD2-49AB-B2F9-66056C24680B}" type="sibTrans" cxnId="{5A12E779-15D4-49F1-8109-1EE9F0A63595}">
      <dgm:prSet/>
      <dgm:spPr/>
      <dgm:t>
        <a:bodyPr/>
        <a:lstStyle/>
        <a:p>
          <a:endParaRPr lang="en-US"/>
        </a:p>
      </dgm:t>
    </dgm:pt>
    <dgm:pt modelId="{33F7A2FE-0B9A-42BC-B44B-C1A9A6064B4B}">
      <dgm:prSet/>
      <dgm:spPr/>
      <dgm:t>
        <a:bodyPr/>
        <a:lstStyle/>
        <a:p>
          <a:pPr>
            <a:defRPr cap="all"/>
          </a:pPr>
          <a:r>
            <a:rPr lang="en-GB"/>
            <a:t>Understand various timestamps</a:t>
          </a:r>
          <a:endParaRPr lang="en-US"/>
        </a:p>
      </dgm:t>
    </dgm:pt>
    <dgm:pt modelId="{3B3F420B-C06F-4681-B791-50A5DC030908}" type="parTrans" cxnId="{92FA2481-7BD2-4776-B5D9-33492C1227D7}">
      <dgm:prSet/>
      <dgm:spPr/>
      <dgm:t>
        <a:bodyPr/>
        <a:lstStyle/>
        <a:p>
          <a:endParaRPr lang="en-US"/>
        </a:p>
      </dgm:t>
    </dgm:pt>
    <dgm:pt modelId="{1FDCF122-B4F0-4816-B111-38E02524A9EA}" type="sibTrans" cxnId="{92FA2481-7BD2-4776-B5D9-33492C1227D7}">
      <dgm:prSet/>
      <dgm:spPr/>
      <dgm:t>
        <a:bodyPr/>
        <a:lstStyle/>
        <a:p>
          <a:endParaRPr lang="en-US"/>
        </a:p>
      </dgm:t>
    </dgm:pt>
    <dgm:pt modelId="{7CC26FD7-D6E2-466C-A8D9-218F128FEA06}">
      <dgm:prSet/>
      <dgm:spPr/>
      <dgm:t>
        <a:bodyPr/>
        <a:lstStyle/>
        <a:p>
          <a:pPr>
            <a:defRPr cap="all"/>
          </a:pPr>
          <a:r>
            <a:rPr lang="en-GB"/>
            <a:t>Why should not trust search results</a:t>
          </a:r>
          <a:endParaRPr lang="en-US"/>
        </a:p>
      </dgm:t>
    </dgm:pt>
    <dgm:pt modelId="{4442A97D-C63A-4DD5-9E4C-9E8F59AE450A}" type="parTrans" cxnId="{5E06E770-10CD-47BC-B9B3-81E1139C0E21}">
      <dgm:prSet/>
      <dgm:spPr/>
      <dgm:t>
        <a:bodyPr/>
        <a:lstStyle/>
        <a:p>
          <a:endParaRPr lang="en-US"/>
        </a:p>
      </dgm:t>
    </dgm:pt>
    <dgm:pt modelId="{EB65BF7C-3B07-4C11-A2A4-9E3885884778}" type="sibTrans" cxnId="{5E06E770-10CD-47BC-B9B3-81E1139C0E21}">
      <dgm:prSet/>
      <dgm:spPr/>
      <dgm:t>
        <a:bodyPr/>
        <a:lstStyle/>
        <a:p>
          <a:endParaRPr lang="en-US"/>
        </a:p>
      </dgm:t>
    </dgm:pt>
    <dgm:pt modelId="{28C76A37-18CA-49C1-ABD5-8CAD8E44214F}" type="pres">
      <dgm:prSet presAssocID="{4E2AE210-A0E0-4861-9B0A-BDF6D8141B81}" presName="root" presStyleCnt="0">
        <dgm:presLayoutVars>
          <dgm:dir/>
          <dgm:resizeHandles val="exact"/>
        </dgm:presLayoutVars>
      </dgm:prSet>
      <dgm:spPr/>
    </dgm:pt>
    <dgm:pt modelId="{F7187529-16DE-476A-A2E8-E974DC75CD64}" type="pres">
      <dgm:prSet presAssocID="{8BBB0A2C-0CB6-49E7-94B9-E73C31516DFE}" presName="compNode" presStyleCnt="0"/>
      <dgm:spPr/>
    </dgm:pt>
    <dgm:pt modelId="{6A6B85D1-E6FF-453D-BC46-F05CCFA1F602}" type="pres">
      <dgm:prSet presAssocID="{8BBB0A2C-0CB6-49E7-94B9-E73C31516DFE}" presName="iconBgRect" presStyleLbl="bgShp" presStyleIdx="0" presStyleCnt="5"/>
      <dgm:spPr/>
    </dgm:pt>
    <dgm:pt modelId="{BD6B7EB8-67C3-409D-8F96-2A02D7868EDB}" type="pres">
      <dgm:prSet presAssocID="{8BBB0A2C-0CB6-49E7-94B9-E73C31516DF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07C6E26-17E8-449A-8D41-1A6F283A2E6C}" type="pres">
      <dgm:prSet presAssocID="{8BBB0A2C-0CB6-49E7-94B9-E73C31516DFE}" presName="spaceRect" presStyleCnt="0"/>
      <dgm:spPr/>
    </dgm:pt>
    <dgm:pt modelId="{1DC0FCC6-AF15-4F5E-8BCB-7ED02426C8AA}" type="pres">
      <dgm:prSet presAssocID="{8BBB0A2C-0CB6-49E7-94B9-E73C31516DFE}" presName="textRect" presStyleLbl="revTx" presStyleIdx="0" presStyleCnt="5">
        <dgm:presLayoutVars>
          <dgm:chMax val="1"/>
          <dgm:chPref val="1"/>
        </dgm:presLayoutVars>
      </dgm:prSet>
      <dgm:spPr/>
    </dgm:pt>
    <dgm:pt modelId="{9CE8A262-A9EB-42CF-9109-E8FB2D449168}" type="pres">
      <dgm:prSet presAssocID="{5146CB2B-1F68-48D9-B646-9FDB8B46E648}" presName="sibTrans" presStyleCnt="0"/>
      <dgm:spPr/>
    </dgm:pt>
    <dgm:pt modelId="{6B4E3817-8AC7-4B48-B6F3-277899EB63B5}" type="pres">
      <dgm:prSet presAssocID="{D0C06A67-914C-44B3-8885-2F927B437118}" presName="compNode" presStyleCnt="0"/>
      <dgm:spPr/>
    </dgm:pt>
    <dgm:pt modelId="{7D14433B-F24C-4988-BAE4-C57AC6F9CCAD}" type="pres">
      <dgm:prSet presAssocID="{D0C06A67-914C-44B3-8885-2F927B437118}" presName="iconBgRect" presStyleLbl="bgShp" presStyleIdx="1" presStyleCnt="5"/>
      <dgm:spPr/>
    </dgm:pt>
    <dgm:pt modelId="{5397AA5F-0EE7-4A3F-A2B8-287617E82363}" type="pres">
      <dgm:prSet presAssocID="{D0C06A67-914C-44B3-8885-2F927B4371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E3531E75-D11D-4A5D-8141-A14C8236E0EE}" type="pres">
      <dgm:prSet presAssocID="{D0C06A67-914C-44B3-8885-2F927B437118}" presName="spaceRect" presStyleCnt="0"/>
      <dgm:spPr/>
    </dgm:pt>
    <dgm:pt modelId="{C121D80A-8E0E-43AA-8F5C-1B9D7EA7BC48}" type="pres">
      <dgm:prSet presAssocID="{D0C06A67-914C-44B3-8885-2F927B437118}" presName="textRect" presStyleLbl="revTx" presStyleIdx="1" presStyleCnt="5">
        <dgm:presLayoutVars>
          <dgm:chMax val="1"/>
          <dgm:chPref val="1"/>
        </dgm:presLayoutVars>
      </dgm:prSet>
      <dgm:spPr/>
    </dgm:pt>
    <dgm:pt modelId="{E1AB4D3F-81E3-4BAA-B68A-1B32996F6E8F}" type="pres">
      <dgm:prSet presAssocID="{FB510295-93C1-4934-9C60-97813AFB8A60}" presName="sibTrans" presStyleCnt="0"/>
      <dgm:spPr/>
    </dgm:pt>
    <dgm:pt modelId="{1AD73D69-753C-4326-B700-AA3C8D10AC41}" type="pres">
      <dgm:prSet presAssocID="{E10FC64C-A2E1-4302-BC9A-351CA0214C5C}" presName="compNode" presStyleCnt="0"/>
      <dgm:spPr/>
    </dgm:pt>
    <dgm:pt modelId="{56104F3F-40D4-4CF9-80E3-6E3D658F0E9A}" type="pres">
      <dgm:prSet presAssocID="{E10FC64C-A2E1-4302-BC9A-351CA0214C5C}" presName="iconBgRect" presStyleLbl="bgShp" presStyleIdx="2" presStyleCnt="5"/>
      <dgm:spPr/>
    </dgm:pt>
    <dgm:pt modelId="{0740A015-B4E6-4CE5-A9BE-9883DBCE6B5B}" type="pres">
      <dgm:prSet presAssocID="{E10FC64C-A2E1-4302-BC9A-351CA0214C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6264522-2EC0-4870-8DA3-21032E29B336}" type="pres">
      <dgm:prSet presAssocID="{E10FC64C-A2E1-4302-BC9A-351CA0214C5C}" presName="spaceRect" presStyleCnt="0"/>
      <dgm:spPr/>
    </dgm:pt>
    <dgm:pt modelId="{F101B724-07F6-4171-9FA5-9C4570E61CE0}" type="pres">
      <dgm:prSet presAssocID="{E10FC64C-A2E1-4302-BC9A-351CA0214C5C}" presName="textRect" presStyleLbl="revTx" presStyleIdx="2" presStyleCnt="5">
        <dgm:presLayoutVars>
          <dgm:chMax val="1"/>
          <dgm:chPref val="1"/>
        </dgm:presLayoutVars>
      </dgm:prSet>
      <dgm:spPr/>
    </dgm:pt>
    <dgm:pt modelId="{8CA8A5A2-4D39-4235-9208-2D179B7BD5ED}" type="pres">
      <dgm:prSet presAssocID="{9564267F-DDD2-49AB-B2F9-66056C24680B}" presName="sibTrans" presStyleCnt="0"/>
      <dgm:spPr/>
    </dgm:pt>
    <dgm:pt modelId="{5E59F715-C1EF-485F-A04E-5FE8EB185436}" type="pres">
      <dgm:prSet presAssocID="{33F7A2FE-0B9A-42BC-B44B-C1A9A6064B4B}" presName="compNode" presStyleCnt="0"/>
      <dgm:spPr/>
    </dgm:pt>
    <dgm:pt modelId="{EC9C1801-5BDF-42B9-BA3E-2F1E0F99DFDD}" type="pres">
      <dgm:prSet presAssocID="{33F7A2FE-0B9A-42BC-B44B-C1A9A6064B4B}" presName="iconBgRect" presStyleLbl="bgShp" presStyleIdx="3" presStyleCnt="5"/>
      <dgm:spPr/>
    </dgm:pt>
    <dgm:pt modelId="{5D95F897-8973-4E4E-BC46-80BBBC28936C}" type="pres">
      <dgm:prSet presAssocID="{33F7A2FE-0B9A-42BC-B44B-C1A9A6064B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E4B20AB-BD89-4B5D-BA06-752C96FA2146}" type="pres">
      <dgm:prSet presAssocID="{33F7A2FE-0B9A-42BC-B44B-C1A9A6064B4B}" presName="spaceRect" presStyleCnt="0"/>
      <dgm:spPr/>
    </dgm:pt>
    <dgm:pt modelId="{8C2857E7-2F1D-4781-8AC6-A34E9385AE3F}" type="pres">
      <dgm:prSet presAssocID="{33F7A2FE-0B9A-42BC-B44B-C1A9A6064B4B}" presName="textRect" presStyleLbl="revTx" presStyleIdx="3" presStyleCnt="5">
        <dgm:presLayoutVars>
          <dgm:chMax val="1"/>
          <dgm:chPref val="1"/>
        </dgm:presLayoutVars>
      </dgm:prSet>
      <dgm:spPr/>
    </dgm:pt>
    <dgm:pt modelId="{91B13A9D-882C-4D23-A496-31DD229F24CD}" type="pres">
      <dgm:prSet presAssocID="{1FDCF122-B4F0-4816-B111-38E02524A9EA}" presName="sibTrans" presStyleCnt="0"/>
      <dgm:spPr/>
    </dgm:pt>
    <dgm:pt modelId="{951B4A8E-8600-4383-8F6B-0EBF6672ABFB}" type="pres">
      <dgm:prSet presAssocID="{7CC26FD7-D6E2-466C-A8D9-218F128FEA06}" presName="compNode" presStyleCnt="0"/>
      <dgm:spPr/>
    </dgm:pt>
    <dgm:pt modelId="{73EB9D12-2647-452D-AFB4-E91C961412E4}" type="pres">
      <dgm:prSet presAssocID="{7CC26FD7-D6E2-466C-A8D9-218F128FEA06}" presName="iconBgRect" presStyleLbl="bgShp" presStyleIdx="4" presStyleCnt="5"/>
      <dgm:spPr/>
    </dgm:pt>
    <dgm:pt modelId="{F89B83D4-8985-4615-86B0-7B0951E03B16}" type="pres">
      <dgm:prSet presAssocID="{7CC26FD7-D6E2-466C-A8D9-218F128FEA0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336707B-BFEA-4300-930D-413DFAEFCAB8}" type="pres">
      <dgm:prSet presAssocID="{7CC26FD7-D6E2-466C-A8D9-218F128FEA06}" presName="spaceRect" presStyleCnt="0"/>
      <dgm:spPr/>
    </dgm:pt>
    <dgm:pt modelId="{516112A3-7F99-4051-8667-4B72B0BBAAB3}" type="pres">
      <dgm:prSet presAssocID="{7CC26FD7-D6E2-466C-A8D9-218F128FEA0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26DDD22-B690-4CCD-A9D9-39796807D9C9}" type="presOf" srcId="{E10FC64C-A2E1-4302-BC9A-351CA0214C5C}" destId="{F101B724-07F6-4171-9FA5-9C4570E61CE0}" srcOrd="0" destOrd="0" presId="urn:microsoft.com/office/officeart/2018/5/layout/IconCircleLabelList"/>
    <dgm:cxn modelId="{9C6B0A41-68D8-4032-BF98-2DE63657FC74}" type="presOf" srcId="{33F7A2FE-0B9A-42BC-B44B-C1A9A6064B4B}" destId="{8C2857E7-2F1D-4781-8AC6-A34E9385AE3F}" srcOrd="0" destOrd="0" presId="urn:microsoft.com/office/officeart/2018/5/layout/IconCircleLabelList"/>
    <dgm:cxn modelId="{75CBAE48-5310-4F13-8E54-4DF2BC70F4D9}" srcId="{4E2AE210-A0E0-4861-9B0A-BDF6D8141B81}" destId="{8BBB0A2C-0CB6-49E7-94B9-E73C31516DFE}" srcOrd="0" destOrd="0" parTransId="{3434CFD6-EAB1-4E6C-8508-790641F70413}" sibTransId="{5146CB2B-1F68-48D9-B646-9FDB8B46E648}"/>
    <dgm:cxn modelId="{5E06E770-10CD-47BC-B9B3-81E1139C0E21}" srcId="{4E2AE210-A0E0-4861-9B0A-BDF6D8141B81}" destId="{7CC26FD7-D6E2-466C-A8D9-218F128FEA06}" srcOrd="4" destOrd="0" parTransId="{4442A97D-C63A-4DD5-9E4C-9E8F59AE450A}" sibTransId="{EB65BF7C-3B07-4C11-A2A4-9E3885884778}"/>
    <dgm:cxn modelId="{7396D972-4428-46DA-AA97-D09797411DB4}" srcId="{4E2AE210-A0E0-4861-9B0A-BDF6D8141B81}" destId="{D0C06A67-914C-44B3-8885-2F927B437118}" srcOrd="1" destOrd="0" parTransId="{B4F8F052-08ED-4634-B7E5-82CAE85C52A3}" sibTransId="{FB510295-93C1-4934-9C60-97813AFB8A60}"/>
    <dgm:cxn modelId="{5A12E779-15D4-49F1-8109-1EE9F0A63595}" srcId="{4E2AE210-A0E0-4861-9B0A-BDF6D8141B81}" destId="{E10FC64C-A2E1-4302-BC9A-351CA0214C5C}" srcOrd="2" destOrd="0" parTransId="{A3E1166F-69BF-4A09-8897-E720028D0C56}" sibTransId="{9564267F-DDD2-49AB-B2F9-66056C24680B}"/>
    <dgm:cxn modelId="{92FA2481-7BD2-4776-B5D9-33492C1227D7}" srcId="{4E2AE210-A0E0-4861-9B0A-BDF6D8141B81}" destId="{33F7A2FE-0B9A-42BC-B44B-C1A9A6064B4B}" srcOrd="3" destOrd="0" parTransId="{3B3F420B-C06F-4681-B791-50A5DC030908}" sibTransId="{1FDCF122-B4F0-4816-B111-38E02524A9EA}"/>
    <dgm:cxn modelId="{7A353197-5467-4A37-9772-6F0CCEF41833}" type="presOf" srcId="{4E2AE210-A0E0-4861-9B0A-BDF6D8141B81}" destId="{28C76A37-18CA-49C1-ABD5-8CAD8E44214F}" srcOrd="0" destOrd="0" presId="urn:microsoft.com/office/officeart/2018/5/layout/IconCircleLabelList"/>
    <dgm:cxn modelId="{34191FAD-BA8D-4764-A039-C12674E0BE2B}" type="presOf" srcId="{D0C06A67-914C-44B3-8885-2F927B437118}" destId="{C121D80A-8E0E-43AA-8F5C-1B9D7EA7BC48}" srcOrd="0" destOrd="0" presId="urn:microsoft.com/office/officeart/2018/5/layout/IconCircleLabelList"/>
    <dgm:cxn modelId="{214B31DF-F020-48DE-ADBA-5D7101CA759D}" type="presOf" srcId="{8BBB0A2C-0CB6-49E7-94B9-E73C31516DFE}" destId="{1DC0FCC6-AF15-4F5E-8BCB-7ED02426C8AA}" srcOrd="0" destOrd="0" presId="urn:microsoft.com/office/officeart/2018/5/layout/IconCircleLabelList"/>
    <dgm:cxn modelId="{582C87EA-5984-4359-BE66-4F21D3679654}" type="presOf" srcId="{7CC26FD7-D6E2-466C-A8D9-218F128FEA06}" destId="{516112A3-7F99-4051-8667-4B72B0BBAAB3}" srcOrd="0" destOrd="0" presId="urn:microsoft.com/office/officeart/2018/5/layout/IconCircleLabelList"/>
    <dgm:cxn modelId="{8733A967-21F2-4B46-95AD-67B1D82120D0}" type="presParOf" srcId="{28C76A37-18CA-49C1-ABD5-8CAD8E44214F}" destId="{F7187529-16DE-476A-A2E8-E974DC75CD64}" srcOrd="0" destOrd="0" presId="urn:microsoft.com/office/officeart/2018/5/layout/IconCircleLabelList"/>
    <dgm:cxn modelId="{E6DCA9C9-EE4C-4572-A134-CD989581D651}" type="presParOf" srcId="{F7187529-16DE-476A-A2E8-E974DC75CD64}" destId="{6A6B85D1-E6FF-453D-BC46-F05CCFA1F602}" srcOrd="0" destOrd="0" presId="urn:microsoft.com/office/officeart/2018/5/layout/IconCircleLabelList"/>
    <dgm:cxn modelId="{C34EFB1F-DFA2-4640-93B2-372DF7564E0F}" type="presParOf" srcId="{F7187529-16DE-476A-A2E8-E974DC75CD64}" destId="{BD6B7EB8-67C3-409D-8F96-2A02D7868EDB}" srcOrd="1" destOrd="0" presId="urn:microsoft.com/office/officeart/2018/5/layout/IconCircleLabelList"/>
    <dgm:cxn modelId="{8F3EB44F-30B1-4F93-927F-114BCB6D32EB}" type="presParOf" srcId="{F7187529-16DE-476A-A2E8-E974DC75CD64}" destId="{907C6E26-17E8-449A-8D41-1A6F283A2E6C}" srcOrd="2" destOrd="0" presId="urn:microsoft.com/office/officeart/2018/5/layout/IconCircleLabelList"/>
    <dgm:cxn modelId="{FC612D25-6DCC-41BD-BDA0-7E8919B064D8}" type="presParOf" srcId="{F7187529-16DE-476A-A2E8-E974DC75CD64}" destId="{1DC0FCC6-AF15-4F5E-8BCB-7ED02426C8AA}" srcOrd="3" destOrd="0" presId="urn:microsoft.com/office/officeart/2018/5/layout/IconCircleLabelList"/>
    <dgm:cxn modelId="{FA375DF9-12B5-417A-A51D-21D801DE0562}" type="presParOf" srcId="{28C76A37-18CA-49C1-ABD5-8CAD8E44214F}" destId="{9CE8A262-A9EB-42CF-9109-E8FB2D449168}" srcOrd="1" destOrd="0" presId="urn:microsoft.com/office/officeart/2018/5/layout/IconCircleLabelList"/>
    <dgm:cxn modelId="{932F0E9D-1633-4A57-8354-2D0C27F06561}" type="presParOf" srcId="{28C76A37-18CA-49C1-ABD5-8CAD8E44214F}" destId="{6B4E3817-8AC7-4B48-B6F3-277899EB63B5}" srcOrd="2" destOrd="0" presId="urn:microsoft.com/office/officeart/2018/5/layout/IconCircleLabelList"/>
    <dgm:cxn modelId="{DDFF64F8-6014-4F7C-BAA8-2D29B96927CE}" type="presParOf" srcId="{6B4E3817-8AC7-4B48-B6F3-277899EB63B5}" destId="{7D14433B-F24C-4988-BAE4-C57AC6F9CCAD}" srcOrd="0" destOrd="0" presId="urn:microsoft.com/office/officeart/2018/5/layout/IconCircleLabelList"/>
    <dgm:cxn modelId="{1A7CE78E-F808-4027-9EA4-F99CA7AF4874}" type="presParOf" srcId="{6B4E3817-8AC7-4B48-B6F3-277899EB63B5}" destId="{5397AA5F-0EE7-4A3F-A2B8-287617E82363}" srcOrd="1" destOrd="0" presId="urn:microsoft.com/office/officeart/2018/5/layout/IconCircleLabelList"/>
    <dgm:cxn modelId="{C1FC5E59-B580-4E0C-A05B-AAB7EEDDFEAA}" type="presParOf" srcId="{6B4E3817-8AC7-4B48-B6F3-277899EB63B5}" destId="{E3531E75-D11D-4A5D-8141-A14C8236E0EE}" srcOrd="2" destOrd="0" presId="urn:microsoft.com/office/officeart/2018/5/layout/IconCircleLabelList"/>
    <dgm:cxn modelId="{9AD95AA3-7F74-4F36-A57C-A4696D2DA18D}" type="presParOf" srcId="{6B4E3817-8AC7-4B48-B6F3-277899EB63B5}" destId="{C121D80A-8E0E-43AA-8F5C-1B9D7EA7BC48}" srcOrd="3" destOrd="0" presId="urn:microsoft.com/office/officeart/2018/5/layout/IconCircleLabelList"/>
    <dgm:cxn modelId="{98B6654E-4040-4A4D-BA6C-6DEDE866210D}" type="presParOf" srcId="{28C76A37-18CA-49C1-ABD5-8CAD8E44214F}" destId="{E1AB4D3F-81E3-4BAA-B68A-1B32996F6E8F}" srcOrd="3" destOrd="0" presId="urn:microsoft.com/office/officeart/2018/5/layout/IconCircleLabelList"/>
    <dgm:cxn modelId="{6C87F508-0426-4859-8282-A28DEAAEE24F}" type="presParOf" srcId="{28C76A37-18CA-49C1-ABD5-8CAD8E44214F}" destId="{1AD73D69-753C-4326-B700-AA3C8D10AC41}" srcOrd="4" destOrd="0" presId="urn:microsoft.com/office/officeart/2018/5/layout/IconCircleLabelList"/>
    <dgm:cxn modelId="{A6A67F16-93B3-4A20-AA55-5A3D19753BA6}" type="presParOf" srcId="{1AD73D69-753C-4326-B700-AA3C8D10AC41}" destId="{56104F3F-40D4-4CF9-80E3-6E3D658F0E9A}" srcOrd="0" destOrd="0" presId="urn:microsoft.com/office/officeart/2018/5/layout/IconCircleLabelList"/>
    <dgm:cxn modelId="{396CE06E-BC49-4A67-B221-4B5131E80E04}" type="presParOf" srcId="{1AD73D69-753C-4326-B700-AA3C8D10AC41}" destId="{0740A015-B4E6-4CE5-A9BE-9883DBCE6B5B}" srcOrd="1" destOrd="0" presId="urn:microsoft.com/office/officeart/2018/5/layout/IconCircleLabelList"/>
    <dgm:cxn modelId="{CBAC8C53-E5C9-40AF-BC2C-189A4AE880A2}" type="presParOf" srcId="{1AD73D69-753C-4326-B700-AA3C8D10AC41}" destId="{A6264522-2EC0-4870-8DA3-21032E29B336}" srcOrd="2" destOrd="0" presId="urn:microsoft.com/office/officeart/2018/5/layout/IconCircleLabelList"/>
    <dgm:cxn modelId="{36286F28-9221-4C21-AA26-2402D5ACAD7C}" type="presParOf" srcId="{1AD73D69-753C-4326-B700-AA3C8D10AC41}" destId="{F101B724-07F6-4171-9FA5-9C4570E61CE0}" srcOrd="3" destOrd="0" presId="urn:microsoft.com/office/officeart/2018/5/layout/IconCircleLabelList"/>
    <dgm:cxn modelId="{9C9B2AC7-610C-4C6D-A038-A61D88A08A25}" type="presParOf" srcId="{28C76A37-18CA-49C1-ABD5-8CAD8E44214F}" destId="{8CA8A5A2-4D39-4235-9208-2D179B7BD5ED}" srcOrd="5" destOrd="0" presId="urn:microsoft.com/office/officeart/2018/5/layout/IconCircleLabelList"/>
    <dgm:cxn modelId="{DACD1108-FF26-4975-9966-1B9E774955A6}" type="presParOf" srcId="{28C76A37-18CA-49C1-ABD5-8CAD8E44214F}" destId="{5E59F715-C1EF-485F-A04E-5FE8EB185436}" srcOrd="6" destOrd="0" presId="urn:microsoft.com/office/officeart/2018/5/layout/IconCircleLabelList"/>
    <dgm:cxn modelId="{4888F346-BB17-4042-8724-E12DD59DB539}" type="presParOf" srcId="{5E59F715-C1EF-485F-A04E-5FE8EB185436}" destId="{EC9C1801-5BDF-42B9-BA3E-2F1E0F99DFDD}" srcOrd="0" destOrd="0" presId="urn:microsoft.com/office/officeart/2018/5/layout/IconCircleLabelList"/>
    <dgm:cxn modelId="{09B63B67-69F0-4356-8BB0-364665DAF035}" type="presParOf" srcId="{5E59F715-C1EF-485F-A04E-5FE8EB185436}" destId="{5D95F897-8973-4E4E-BC46-80BBBC28936C}" srcOrd="1" destOrd="0" presId="urn:microsoft.com/office/officeart/2018/5/layout/IconCircleLabelList"/>
    <dgm:cxn modelId="{A158C133-2C93-4167-BC63-A42FCAF88992}" type="presParOf" srcId="{5E59F715-C1EF-485F-A04E-5FE8EB185436}" destId="{3E4B20AB-BD89-4B5D-BA06-752C96FA2146}" srcOrd="2" destOrd="0" presId="urn:microsoft.com/office/officeart/2018/5/layout/IconCircleLabelList"/>
    <dgm:cxn modelId="{87AC2436-CA5E-470F-9DE5-3F1F40B1B563}" type="presParOf" srcId="{5E59F715-C1EF-485F-A04E-5FE8EB185436}" destId="{8C2857E7-2F1D-4781-8AC6-A34E9385AE3F}" srcOrd="3" destOrd="0" presId="urn:microsoft.com/office/officeart/2018/5/layout/IconCircleLabelList"/>
    <dgm:cxn modelId="{D532627B-A5C3-4014-81A5-E55DB9B64AD2}" type="presParOf" srcId="{28C76A37-18CA-49C1-ABD5-8CAD8E44214F}" destId="{91B13A9D-882C-4D23-A496-31DD229F24CD}" srcOrd="7" destOrd="0" presId="urn:microsoft.com/office/officeart/2018/5/layout/IconCircleLabelList"/>
    <dgm:cxn modelId="{E4D1C918-A1AD-496C-9F0E-7E431DB0E583}" type="presParOf" srcId="{28C76A37-18CA-49C1-ABD5-8CAD8E44214F}" destId="{951B4A8E-8600-4383-8F6B-0EBF6672ABFB}" srcOrd="8" destOrd="0" presId="urn:microsoft.com/office/officeart/2018/5/layout/IconCircleLabelList"/>
    <dgm:cxn modelId="{385E8871-A9CB-4761-8CC4-174E4C0C0D42}" type="presParOf" srcId="{951B4A8E-8600-4383-8F6B-0EBF6672ABFB}" destId="{73EB9D12-2647-452D-AFB4-E91C961412E4}" srcOrd="0" destOrd="0" presId="urn:microsoft.com/office/officeart/2018/5/layout/IconCircleLabelList"/>
    <dgm:cxn modelId="{BCC5B136-F472-4B62-80BE-58D076376CC6}" type="presParOf" srcId="{951B4A8E-8600-4383-8F6B-0EBF6672ABFB}" destId="{F89B83D4-8985-4615-86B0-7B0951E03B16}" srcOrd="1" destOrd="0" presId="urn:microsoft.com/office/officeart/2018/5/layout/IconCircleLabelList"/>
    <dgm:cxn modelId="{F13D28CF-0154-4DE4-9511-148CAF7DCE0C}" type="presParOf" srcId="{951B4A8E-8600-4383-8F6B-0EBF6672ABFB}" destId="{D336707B-BFEA-4300-930D-413DFAEFCAB8}" srcOrd="2" destOrd="0" presId="urn:microsoft.com/office/officeart/2018/5/layout/IconCircleLabelList"/>
    <dgm:cxn modelId="{560942CF-F6D2-4DB1-BE5D-6B7AED9D9A20}" type="presParOf" srcId="{951B4A8E-8600-4383-8F6B-0EBF6672ABFB}" destId="{516112A3-7F99-4051-8667-4B72B0BBAA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6EDAD2-B743-4F06-8A69-20AE6E4D470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1399B2-6EAB-4381-9051-CF645D157A05}">
      <dgm:prSet/>
      <dgm:spPr/>
      <dgm:t>
        <a:bodyPr/>
        <a:lstStyle/>
        <a:p>
          <a:pPr>
            <a:defRPr b="1"/>
          </a:pPr>
          <a:r>
            <a:rPr lang="en-GB"/>
            <a:t>Retrieve all evidence that is related to crime activities</a:t>
          </a:r>
          <a:endParaRPr lang="en-US"/>
        </a:p>
      </dgm:t>
    </dgm:pt>
    <dgm:pt modelId="{F6E1002D-1813-484C-B91E-A6F7EE59D03C}" type="parTrans" cxnId="{1080B1A3-F228-4DA3-BF25-D51276370FBD}">
      <dgm:prSet/>
      <dgm:spPr/>
      <dgm:t>
        <a:bodyPr/>
        <a:lstStyle/>
        <a:p>
          <a:endParaRPr lang="en-US"/>
        </a:p>
      </dgm:t>
    </dgm:pt>
    <dgm:pt modelId="{30ACADBA-BF60-47F0-B44C-E5B7C44F574C}" type="sibTrans" cxnId="{1080B1A3-F228-4DA3-BF25-D51276370FBD}">
      <dgm:prSet/>
      <dgm:spPr/>
      <dgm:t>
        <a:bodyPr/>
        <a:lstStyle/>
        <a:p>
          <a:endParaRPr lang="en-US"/>
        </a:p>
      </dgm:t>
    </dgm:pt>
    <dgm:pt modelId="{BD8F6258-1937-4373-BEAE-086D9C74D0D5}">
      <dgm:prSet/>
      <dgm:spPr/>
      <dgm:t>
        <a:bodyPr/>
        <a:lstStyle/>
        <a:p>
          <a:r>
            <a:rPr lang="en-GB"/>
            <a:t>evidence are saved in file systems</a:t>
          </a:r>
          <a:endParaRPr lang="en-US"/>
        </a:p>
      </dgm:t>
    </dgm:pt>
    <dgm:pt modelId="{9832EDF7-F978-485C-B026-2C1B13E8309F}" type="parTrans" cxnId="{176D4480-840E-4C4F-BEAD-64CE3537D81D}">
      <dgm:prSet/>
      <dgm:spPr/>
      <dgm:t>
        <a:bodyPr/>
        <a:lstStyle/>
        <a:p>
          <a:endParaRPr lang="en-US"/>
        </a:p>
      </dgm:t>
    </dgm:pt>
    <dgm:pt modelId="{D6C43975-5C9F-4ADD-AD44-68591AC9630B}" type="sibTrans" cxnId="{176D4480-840E-4C4F-BEAD-64CE3537D81D}">
      <dgm:prSet/>
      <dgm:spPr/>
      <dgm:t>
        <a:bodyPr/>
        <a:lstStyle/>
        <a:p>
          <a:endParaRPr lang="en-US"/>
        </a:p>
      </dgm:t>
    </dgm:pt>
    <dgm:pt modelId="{8F2F71C3-F15E-4C80-9A2D-94875C0F5FF6}">
      <dgm:prSet/>
      <dgm:spPr/>
      <dgm:t>
        <a:bodyPr/>
        <a:lstStyle/>
        <a:p>
          <a:pPr>
            <a:defRPr b="1"/>
          </a:pPr>
          <a:r>
            <a:rPr lang="en-US"/>
            <a:t>Answer questions</a:t>
          </a:r>
        </a:p>
      </dgm:t>
    </dgm:pt>
    <dgm:pt modelId="{5BF635CC-D027-47B5-8DC8-B91A4A8AFC18}" type="parTrans" cxnId="{3BA3435C-C49B-4425-ACC1-705738744D29}">
      <dgm:prSet/>
      <dgm:spPr/>
      <dgm:t>
        <a:bodyPr/>
        <a:lstStyle/>
        <a:p>
          <a:endParaRPr lang="en-US"/>
        </a:p>
      </dgm:t>
    </dgm:pt>
    <dgm:pt modelId="{A9958E07-91BF-4F91-BD18-AF8DBE384278}" type="sibTrans" cxnId="{3BA3435C-C49B-4425-ACC1-705738744D29}">
      <dgm:prSet/>
      <dgm:spPr/>
      <dgm:t>
        <a:bodyPr/>
        <a:lstStyle/>
        <a:p>
          <a:endParaRPr lang="en-US"/>
        </a:p>
      </dgm:t>
    </dgm:pt>
    <dgm:pt modelId="{DB1BA74A-31B5-4945-A675-88A9DFFF0596}">
      <dgm:prSet/>
      <dgm:spPr/>
      <dgm:t>
        <a:bodyPr/>
        <a:lstStyle/>
        <a:p>
          <a:r>
            <a:rPr lang="en-US"/>
            <a:t>who, when, what, how</a:t>
          </a:r>
        </a:p>
      </dgm:t>
    </dgm:pt>
    <dgm:pt modelId="{DFD2AC7E-1EF5-4157-8DBD-DA18C871CBB4}" type="parTrans" cxnId="{B071B124-49D1-46B0-BE9D-53BD77B1F84B}">
      <dgm:prSet/>
      <dgm:spPr/>
      <dgm:t>
        <a:bodyPr/>
        <a:lstStyle/>
        <a:p>
          <a:endParaRPr lang="en-US"/>
        </a:p>
      </dgm:t>
    </dgm:pt>
    <dgm:pt modelId="{1A6C313E-BA82-46E7-A786-986192FBBD08}" type="sibTrans" cxnId="{B071B124-49D1-46B0-BE9D-53BD77B1F84B}">
      <dgm:prSet/>
      <dgm:spPr/>
      <dgm:t>
        <a:bodyPr/>
        <a:lstStyle/>
        <a:p>
          <a:endParaRPr lang="en-US"/>
        </a:p>
      </dgm:t>
    </dgm:pt>
    <dgm:pt modelId="{7276C258-8EB1-45EB-9090-665D52CFD616}">
      <dgm:prSet/>
      <dgm:spPr/>
      <dgm:t>
        <a:bodyPr/>
        <a:lstStyle/>
        <a:p>
          <a:pPr>
            <a:defRPr b="1"/>
          </a:pPr>
          <a:r>
            <a:rPr lang="en-US"/>
            <a:t>Many search commands in Linux</a:t>
          </a:r>
        </a:p>
      </dgm:t>
    </dgm:pt>
    <dgm:pt modelId="{C3837A5F-8E37-4F83-BBEA-F6AB1A3BC1FD}" type="parTrans" cxnId="{7C4FD082-4FE8-48D2-8D55-9B9D126D0565}">
      <dgm:prSet/>
      <dgm:spPr/>
      <dgm:t>
        <a:bodyPr/>
        <a:lstStyle/>
        <a:p>
          <a:endParaRPr lang="en-US"/>
        </a:p>
      </dgm:t>
    </dgm:pt>
    <dgm:pt modelId="{20021EC4-2A29-4C0C-B93D-E94C7309A6B9}" type="sibTrans" cxnId="{7C4FD082-4FE8-48D2-8D55-9B9D126D0565}">
      <dgm:prSet/>
      <dgm:spPr/>
      <dgm:t>
        <a:bodyPr/>
        <a:lstStyle/>
        <a:p>
          <a:endParaRPr lang="en-US"/>
        </a:p>
      </dgm:t>
    </dgm:pt>
    <dgm:pt modelId="{A4EFAF84-3216-478B-BE0C-75079317C8E0}">
      <dgm:prSet/>
      <dgm:spPr/>
      <dgm:t>
        <a:bodyPr/>
        <a:lstStyle/>
        <a:p>
          <a:r>
            <a:rPr lang="en-US"/>
            <a:t>ls (list directory contents, simply file name search)</a:t>
          </a:r>
        </a:p>
      </dgm:t>
    </dgm:pt>
    <dgm:pt modelId="{E3EFF360-2E38-4B62-A00F-A52E4B964FC7}" type="parTrans" cxnId="{A8615B2D-8EF9-435F-B487-F34E5397CA80}">
      <dgm:prSet/>
      <dgm:spPr/>
      <dgm:t>
        <a:bodyPr/>
        <a:lstStyle/>
        <a:p>
          <a:endParaRPr lang="en-US"/>
        </a:p>
      </dgm:t>
    </dgm:pt>
    <dgm:pt modelId="{DD1C7FDB-CB09-4E1C-B899-F7EF65885FF7}" type="sibTrans" cxnId="{A8615B2D-8EF9-435F-B487-F34E5397CA80}">
      <dgm:prSet/>
      <dgm:spPr/>
      <dgm:t>
        <a:bodyPr/>
        <a:lstStyle/>
        <a:p>
          <a:endParaRPr lang="en-US"/>
        </a:p>
      </dgm:t>
    </dgm:pt>
    <dgm:pt modelId="{76113A89-DBF4-4887-A529-C2E18511BC47}">
      <dgm:prSet/>
      <dgm:spPr/>
      <dgm:t>
        <a:bodyPr/>
        <a:lstStyle/>
        <a:p>
          <a:r>
            <a:rPr lang="en-US"/>
            <a:t>grep (search for file names based on file content) </a:t>
          </a:r>
        </a:p>
      </dgm:t>
    </dgm:pt>
    <dgm:pt modelId="{C73CC612-EE20-4543-A23D-AFCFB7D60D22}" type="parTrans" cxnId="{EBFA66E7-0010-487B-A48E-E3E46B321BA0}">
      <dgm:prSet/>
      <dgm:spPr/>
      <dgm:t>
        <a:bodyPr/>
        <a:lstStyle/>
        <a:p>
          <a:endParaRPr lang="en-US"/>
        </a:p>
      </dgm:t>
    </dgm:pt>
    <dgm:pt modelId="{E872F37F-E4CE-463A-AE0C-E8F1BBF1E1C1}" type="sibTrans" cxnId="{EBFA66E7-0010-487B-A48E-E3E46B321BA0}">
      <dgm:prSet/>
      <dgm:spPr/>
      <dgm:t>
        <a:bodyPr/>
        <a:lstStyle/>
        <a:p>
          <a:endParaRPr lang="en-US"/>
        </a:p>
      </dgm:t>
    </dgm:pt>
    <dgm:pt modelId="{C75D2D05-E320-422B-B3AA-F8FAEC7BBF2D}">
      <dgm:prSet/>
      <dgm:spPr/>
      <dgm:t>
        <a:bodyPr/>
        <a:lstStyle/>
        <a:p>
          <a:r>
            <a:rPr lang="en-US" i="1"/>
            <a:t>find</a:t>
          </a:r>
          <a:r>
            <a:rPr lang="en-US"/>
            <a:t> (search for file names based on file attributes)</a:t>
          </a:r>
        </a:p>
      </dgm:t>
    </dgm:pt>
    <dgm:pt modelId="{8540A146-3D25-4307-85E2-F46B26D46432}" type="parTrans" cxnId="{AAECA2CF-CB76-4389-9ACB-44DBA68FED61}">
      <dgm:prSet/>
      <dgm:spPr/>
      <dgm:t>
        <a:bodyPr/>
        <a:lstStyle/>
        <a:p>
          <a:endParaRPr lang="en-US"/>
        </a:p>
      </dgm:t>
    </dgm:pt>
    <dgm:pt modelId="{6B0BB2D2-2D30-4C66-BF9D-63279B15FA73}" type="sibTrans" cxnId="{AAECA2CF-CB76-4389-9ACB-44DBA68FED61}">
      <dgm:prSet/>
      <dgm:spPr/>
      <dgm:t>
        <a:bodyPr/>
        <a:lstStyle/>
        <a:p>
          <a:endParaRPr lang="en-US"/>
        </a:p>
      </dgm:t>
    </dgm:pt>
    <dgm:pt modelId="{0CA75B01-E143-4BA1-8A93-FDCC218A70EB}">
      <dgm:prSet/>
      <dgm:spPr/>
      <dgm:t>
        <a:bodyPr/>
        <a:lstStyle/>
        <a:p>
          <a:r>
            <a:rPr lang="en-US"/>
            <a:t>locate, which</a:t>
          </a:r>
        </a:p>
      </dgm:t>
    </dgm:pt>
    <dgm:pt modelId="{35C85E50-9FB3-4B48-AEF8-D543C5E7BDE8}" type="parTrans" cxnId="{6DF42B52-CC82-4925-9D34-1ACCA3812168}">
      <dgm:prSet/>
      <dgm:spPr/>
      <dgm:t>
        <a:bodyPr/>
        <a:lstStyle/>
        <a:p>
          <a:endParaRPr lang="en-US"/>
        </a:p>
      </dgm:t>
    </dgm:pt>
    <dgm:pt modelId="{27BCE703-89DF-4E88-A52A-5175BE28DB6D}" type="sibTrans" cxnId="{6DF42B52-CC82-4925-9D34-1ACCA3812168}">
      <dgm:prSet/>
      <dgm:spPr/>
      <dgm:t>
        <a:bodyPr/>
        <a:lstStyle/>
        <a:p>
          <a:endParaRPr lang="en-US"/>
        </a:p>
      </dgm:t>
    </dgm:pt>
    <dgm:pt modelId="{078FB51A-5F2F-4C6C-AB9B-5CFA758FBA24}" type="pres">
      <dgm:prSet presAssocID="{916EDAD2-B743-4F06-8A69-20AE6E4D470A}" presName="root" presStyleCnt="0">
        <dgm:presLayoutVars>
          <dgm:dir/>
          <dgm:resizeHandles val="exact"/>
        </dgm:presLayoutVars>
      </dgm:prSet>
      <dgm:spPr/>
    </dgm:pt>
    <dgm:pt modelId="{F94B0F01-BDDD-4176-B0A7-C163D3D9C3E6}" type="pres">
      <dgm:prSet presAssocID="{C41399B2-6EAB-4381-9051-CF645D157A05}" presName="compNode" presStyleCnt="0"/>
      <dgm:spPr/>
    </dgm:pt>
    <dgm:pt modelId="{53EA6EC6-20D6-4FFA-8D73-EAFF3EF0025C}" type="pres">
      <dgm:prSet presAssocID="{C41399B2-6EAB-4381-9051-CF645D157A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6802A22-3E06-4A09-9932-55078E6B4ACA}" type="pres">
      <dgm:prSet presAssocID="{C41399B2-6EAB-4381-9051-CF645D157A05}" presName="iconSpace" presStyleCnt="0"/>
      <dgm:spPr/>
    </dgm:pt>
    <dgm:pt modelId="{9CF80245-6AE1-4FAC-9F3D-869DE2D0097B}" type="pres">
      <dgm:prSet presAssocID="{C41399B2-6EAB-4381-9051-CF645D157A05}" presName="parTx" presStyleLbl="revTx" presStyleIdx="0" presStyleCnt="6">
        <dgm:presLayoutVars>
          <dgm:chMax val="0"/>
          <dgm:chPref val="0"/>
        </dgm:presLayoutVars>
      </dgm:prSet>
      <dgm:spPr/>
    </dgm:pt>
    <dgm:pt modelId="{8E05B246-6F7A-4383-8394-16B77AFEFCF4}" type="pres">
      <dgm:prSet presAssocID="{C41399B2-6EAB-4381-9051-CF645D157A05}" presName="txSpace" presStyleCnt="0"/>
      <dgm:spPr/>
    </dgm:pt>
    <dgm:pt modelId="{C63345B3-890A-4C09-B347-8ABDCE14373B}" type="pres">
      <dgm:prSet presAssocID="{C41399B2-6EAB-4381-9051-CF645D157A05}" presName="desTx" presStyleLbl="revTx" presStyleIdx="1" presStyleCnt="6">
        <dgm:presLayoutVars/>
      </dgm:prSet>
      <dgm:spPr/>
    </dgm:pt>
    <dgm:pt modelId="{9607D0AA-29B4-42AC-8A52-73BFECF18CF2}" type="pres">
      <dgm:prSet presAssocID="{30ACADBA-BF60-47F0-B44C-E5B7C44F574C}" presName="sibTrans" presStyleCnt="0"/>
      <dgm:spPr/>
    </dgm:pt>
    <dgm:pt modelId="{B4CAC252-4E52-4BCF-B3B4-E906FF14EAFE}" type="pres">
      <dgm:prSet presAssocID="{8F2F71C3-F15E-4C80-9A2D-94875C0F5FF6}" presName="compNode" presStyleCnt="0"/>
      <dgm:spPr/>
    </dgm:pt>
    <dgm:pt modelId="{92C82121-E899-490C-9D61-3B021D1C50B5}" type="pres">
      <dgm:prSet presAssocID="{8F2F71C3-F15E-4C80-9A2D-94875C0F5F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FA60721-8FDB-43C8-9FF0-69A1083A8B2C}" type="pres">
      <dgm:prSet presAssocID="{8F2F71C3-F15E-4C80-9A2D-94875C0F5FF6}" presName="iconSpace" presStyleCnt="0"/>
      <dgm:spPr/>
    </dgm:pt>
    <dgm:pt modelId="{FFCE862A-B8B0-43AA-B7B0-852E9F15A2B7}" type="pres">
      <dgm:prSet presAssocID="{8F2F71C3-F15E-4C80-9A2D-94875C0F5FF6}" presName="parTx" presStyleLbl="revTx" presStyleIdx="2" presStyleCnt="6">
        <dgm:presLayoutVars>
          <dgm:chMax val="0"/>
          <dgm:chPref val="0"/>
        </dgm:presLayoutVars>
      </dgm:prSet>
      <dgm:spPr/>
    </dgm:pt>
    <dgm:pt modelId="{7E4AE43F-B274-4100-96DA-ECFB12131E7D}" type="pres">
      <dgm:prSet presAssocID="{8F2F71C3-F15E-4C80-9A2D-94875C0F5FF6}" presName="txSpace" presStyleCnt="0"/>
      <dgm:spPr/>
    </dgm:pt>
    <dgm:pt modelId="{089427E1-BD76-458F-8D60-382378BB1177}" type="pres">
      <dgm:prSet presAssocID="{8F2F71C3-F15E-4C80-9A2D-94875C0F5FF6}" presName="desTx" presStyleLbl="revTx" presStyleIdx="3" presStyleCnt="6">
        <dgm:presLayoutVars/>
      </dgm:prSet>
      <dgm:spPr/>
    </dgm:pt>
    <dgm:pt modelId="{142DA87A-F289-45B0-9EB9-9A97E9C9BCD0}" type="pres">
      <dgm:prSet presAssocID="{A9958E07-91BF-4F91-BD18-AF8DBE384278}" presName="sibTrans" presStyleCnt="0"/>
      <dgm:spPr/>
    </dgm:pt>
    <dgm:pt modelId="{29F974F0-A269-4F3D-91CE-E83BBE18FCF8}" type="pres">
      <dgm:prSet presAssocID="{7276C258-8EB1-45EB-9090-665D52CFD616}" presName="compNode" presStyleCnt="0"/>
      <dgm:spPr/>
    </dgm:pt>
    <dgm:pt modelId="{126E1F21-FDEF-45FF-B494-370237E5315F}" type="pres">
      <dgm:prSet presAssocID="{7276C258-8EB1-45EB-9090-665D52CFD6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E2917222-FED4-4BCB-BE92-3DF753C6AA0F}" type="pres">
      <dgm:prSet presAssocID="{7276C258-8EB1-45EB-9090-665D52CFD616}" presName="iconSpace" presStyleCnt="0"/>
      <dgm:spPr/>
    </dgm:pt>
    <dgm:pt modelId="{CCBA7A93-8099-4BA8-ABA3-A89AD9EF7D1D}" type="pres">
      <dgm:prSet presAssocID="{7276C258-8EB1-45EB-9090-665D52CFD616}" presName="parTx" presStyleLbl="revTx" presStyleIdx="4" presStyleCnt="6">
        <dgm:presLayoutVars>
          <dgm:chMax val="0"/>
          <dgm:chPref val="0"/>
        </dgm:presLayoutVars>
      </dgm:prSet>
      <dgm:spPr/>
    </dgm:pt>
    <dgm:pt modelId="{4DA898CC-AD60-4571-A088-1EA6CFE419FD}" type="pres">
      <dgm:prSet presAssocID="{7276C258-8EB1-45EB-9090-665D52CFD616}" presName="txSpace" presStyleCnt="0"/>
      <dgm:spPr/>
    </dgm:pt>
    <dgm:pt modelId="{D5192583-62CC-4E22-9AD1-1C79B36EE26B}" type="pres">
      <dgm:prSet presAssocID="{7276C258-8EB1-45EB-9090-665D52CFD616}" presName="desTx" presStyleLbl="revTx" presStyleIdx="5" presStyleCnt="6">
        <dgm:presLayoutVars/>
      </dgm:prSet>
      <dgm:spPr/>
    </dgm:pt>
  </dgm:ptLst>
  <dgm:cxnLst>
    <dgm:cxn modelId="{B071B124-49D1-46B0-BE9D-53BD77B1F84B}" srcId="{8F2F71C3-F15E-4C80-9A2D-94875C0F5FF6}" destId="{DB1BA74A-31B5-4945-A675-88A9DFFF0596}" srcOrd="0" destOrd="0" parTransId="{DFD2AC7E-1EF5-4157-8DBD-DA18C871CBB4}" sibTransId="{1A6C313E-BA82-46E7-A786-986192FBBD08}"/>
    <dgm:cxn modelId="{A8615B2D-8EF9-435F-B487-F34E5397CA80}" srcId="{7276C258-8EB1-45EB-9090-665D52CFD616}" destId="{A4EFAF84-3216-478B-BE0C-75079317C8E0}" srcOrd="0" destOrd="0" parTransId="{E3EFF360-2E38-4B62-A00F-A52E4B964FC7}" sibTransId="{DD1C7FDB-CB09-4E1C-B899-F7EF65885FF7}"/>
    <dgm:cxn modelId="{B7A8FB3A-9291-4C91-B351-0FD1B027F43B}" type="presOf" srcId="{0CA75B01-E143-4BA1-8A93-FDCC218A70EB}" destId="{D5192583-62CC-4E22-9AD1-1C79B36EE26B}" srcOrd="0" destOrd="3" presId="urn:microsoft.com/office/officeart/2018/5/layout/CenteredIconLabelDescriptionList"/>
    <dgm:cxn modelId="{1A2C213B-19D6-49FF-8EDA-0AE202145B80}" type="presOf" srcId="{DB1BA74A-31B5-4945-A675-88A9DFFF0596}" destId="{089427E1-BD76-458F-8D60-382378BB1177}" srcOrd="0" destOrd="0" presId="urn:microsoft.com/office/officeart/2018/5/layout/CenteredIconLabelDescriptionList"/>
    <dgm:cxn modelId="{3BA3435C-C49B-4425-ACC1-705738744D29}" srcId="{916EDAD2-B743-4F06-8A69-20AE6E4D470A}" destId="{8F2F71C3-F15E-4C80-9A2D-94875C0F5FF6}" srcOrd="1" destOrd="0" parTransId="{5BF635CC-D027-47B5-8DC8-B91A4A8AFC18}" sibTransId="{A9958E07-91BF-4F91-BD18-AF8DBE384278}"/>
    <dgm:cxn modelId="{65FA7E42-89EA-42AD-A3E7-766D21470271}" type="presOf" srcId="{C75D2D05-E320-422B-B3AA-F8FAEC7BBF2D}" destId="{D5192583-62CC-4E22-9AD1-1C79B36EE26B}" srcOrd="0" destOrd="2" presId="urn:microsoft.com/office/officeart/2018/5/layout/CenteredIconLabelDescriptionList"/>
    <dgm:cxn modelId="{EDC3DE69-FE81-4EE8-B1B0-6353B35F111C}" type="presOf" srcId="{76113A89-DBF4-4887-A529-C2E18511BC47}" destId="{D5192583-62CC-4E22-9AD1-1C79B36EE26B}" srcOrd="0" destOrd="1" presId="urn:microsoft.com/office/officeart/2018/5/layout/CenteredIconLabelDescriptionList"/>
    <dgm:cxn modelId="{6DF42B52-CC82-4925-9D34-1ACCA3812168}" srcId="{7276C258-8EB1-45EB-9090-665D52CFD616}" destId="{0CA75B01-E143-4BA1-8A93-FDCC218A70EB}" srcOrd="3" destOrd="0" parTransId="{35C85E50-9FB3-4B48-AEF8-D543C5E7BDE8}" sibTransId="{27BCE703-89DF-4E88-A52A-5175BE28DB6D}"/>
    <dgm:cxn modelId="{15B55672-8B4E-43FB-998D-D1B1D31E3BBD}" type="presOf" srcId="{7276C258-8EB1-45EB-9090-665D52CFD616}" destId="{CCBA7A93-8099-4BA8-ABA3-A89AD9EF7D1D}" srcOrd="0" destOrd="0" presId="urn:microsoft.com/office/officeart/2018/5/layout/CenteredIconLabelDescriptionList"/>
    <dgm:cxn modelId="{F427C154-DF58-4EE2-B913-C8FB32967FB5}" type="presOf" srcId="{8F2F71C3-F15E-4C80-9A2D-94875C0F5FF6}" destId="{FFCE862A-B8B0-43AA-B7B0-852E9F15A2B7}" srcOrd="0" destOrd="0" presId="urn:microsoft.com/office/officeart/2018/5/layout/CenteredIconLabelDescriptionList"/>
    <dgm:cxn modelId="{A03C0A7B-55A7-46DC-B0EB-3ED238D48E73}" type="presOf" srcId="{916EDAD2-B743-4F06-8A69-20AE6E4D470A}" destId="{078FB51A-5F2F-4C6C-AB9B-5CFA758FBA24}" srcOrd="0" destOrd="0" presId="urn:microsoft.com/office/officeart/2018/5/layout/CenteredIconLabelDescriptionList"/>
    <dgm:cxn modelId="{176D4480-840E-4C4F-BEAD-64CE3537D81D}" srcId="{C41399B2-6EAB-4381-9051-CF645D157A05}" destId="{BD8F6258-1937-4373-BEAE-086D9C74D0D5}" srcOrd="0" destOrd="0" parTransId="{9832EDF7-F978-485C-B026-2C1B13E8309F}" sibTransId="{D6C43975-5C9F-4ADD-AD44-68591AC9630B}"/>
    <dgm:cxn modelId="{7C24C582-B7C2-4F21-881A-3A717DCE9D5C}" type="presOf" srcId="{BD8F6258-1937-4373-BEAE-086D9C74D0D5}" destId="{C63345B3-890A-4C09-B347-8ABDCE14373B}" srcOrd="0" destOrd="0" presId="urn:microsoft.com/office/officeart/2018/5/layout/CenteredIconLabelDescriptionList"/>
    <dgm:cxn modelId="{7C4FD082-4FE8-48D2-8D55-9B9D126D0565}" srcId="{916EDAD2-B743-4F06-8A69-20AE6E4D470A}" destId="{7276C258-8EB1-45EB-9090-665D52CFD616}" srcOrd="2" destOrd="0" parTransId="{C3837A5F-8E37-4F83-BBEA-F6AB1A3BC1FD}" sibTransId="{20021EC4-2A29-4C0C-B93D-E94C7309A6B9}"/>
    <dgm:cxn modelId="{64CF2486-9E5B-4C87-83EC-0D4880E6B88D}" type="presOf" srcId="{A4EFAF84-3216-478B-BE0C-75079317C8E0}" destId="{D5192583-62CC-4E22-9AD1-1C79B36EE26B}" srcOrd="0" destOrd="0" presId="urn:microsoft.com/office/officeart/2018/5/layout/CenteredIconLabelDescriptionList"/>
    <dgm:cxn modelId="{1080B1A3-F228-4DA3-BF25-D51276370FBD}" srcId="{916EDAD2-B743-4F06-8A69-20AE6E4D470A}" destId="{C41399B2-6EAB-4381-9051-CF645D157A05}" srcOrd="0" destOrd="0" parTransId="{F6E1002D-1813-484C-B91E-A6F7EE59D03C}" sibTransId="{30ACADBA-BF60-47F0-B44C-E5B7C44F574C}"/>
    <dgm:cxn modelId="{AAECA2CF-CB76-4389-9ACB-44DBA68FED61}" srcId="{7276C258-8EB1-45EB-9090-665D52CFD616}" destId="{C75D2D05-E320-422B-B3AA-F8FAEC7BBF2D}" srcOrd="2" destOrd="0" parTransId="{8540A146-3D25-4307-85E2-F46B26D46432}" sibTransId="{6B0BB2D2-2D30-4C66-BF9D-63279B15FA73}"/>
    <dgm:cxn modelId="{2E38C5DB-4C26-44BF-A439-3266F4D8B443}" type="presOf" srcId="{C41399B2-6EAB-4381-9051-CF645D157A05}" destId="{9CF80245-6AE1-4FAC-9F3D-869DE2D0097B}" srcOrd="0" destOrd="0" presId="urn:microsoft.com/office/officeart/2018/5/layout/CenteredIconLabelDescriptionList"/>
    <dgm:cxn modelId="{EBFA66E7-0010-487B-A48E-E3E46B321BA0}" srcId="{7276C258-8EB1-45EB-9090-665D52CFD616}" destId="{76113A89-DBF4-4887-A529-C2E18511BC47}" srcOrd="1" destOrd="0" parTransId="{C73CC612-EE20-4543-A23D-AFCFB7D60D22}" sibTransId="{E872F37F-E4CE-463A-AE0C-E8F1BBF1E1C1}"/>
    <dgm:cxn modelId="{D110A81B-A773-4727-96AC-F829991FF2FD}" type="presParOf" srcId="{078FB51A-5F2F-4C6C-AB9B-5CFA758FBA24}" destId="{F94B0F01-BDDD-4176-B0A7-C163D3D9C3E6}" srcOrd="0" destOrd="0" presId="urn:microsoft.com/office/officeart/2018/5/layout/CenteredIconLabelDescriptionList"/>
    <dgm:cxn modelId="{62706966-13BF-487A-82C0-DCA647470BF0}" type="presParOf" srcId="{F94B0F01-BDDD-4176-B0A7-C163D3D9C3E6}" destId="{53EA6EC6-20D6-4FFA-8D73-EAFF3EF0025C}" srcOrd="0" destOrd="0" presId="urn:microsoft.com/office/officeart/2018/5/layout/CenteredIconLabelDescriptionList"/>
    <dgm:cxn modelId="{AA8C6E83-C1FC-4747-91C1-2B54A2262A5E}" type="presParOf" srcId="{F94B0F01-BDDD-4176-B0A7-C163D3D9C3E6}" destId="{56802A22-3E06-4A09-9932-55078E6B4ACA}" srcOrd="1" destOrd="0" presId="urn:microsoft.com/office/officeart/2018/5/layout/CenteredIconLabelDescriptionList"/>
    <dgm:cxn modelId="{331A572D-13F1-461E-AD10-EB24853BCDA6}" type="presParOf" srcId="{F94B0F01-BDDD-4176-B0A7-C163D3D9C3E6}" destId="{9CF80245-6AE1-4FAC-9F3D-869DE2D0097B}" srcOrd="2" destOrd="0" presId="urn:microsoft.com/office/officeart/2018/5/layout/CenteredIconLabelDescriptionList"/>
    <dgm:cxn modelId="{9A0E0FC4-9111-4469-BA62-DC43F2A6358A}" type="presParOf" srcId="{F94B0F01-BDDD-4176-B0A7-C163D3D9C3E6}" destId="{8E05B246-6F7A-4383-8394-16B77AFEFCF4}" srcOrd="3" destOrd="0" presId="urn:microsoft.com/office/officeart/2018/5/layout/CenteredIconLabelDescriptionList"/>
    <dgm:cxn modelId="{85BB89C2-0E7E-47CA-8E21-3950DFC37B43}" type="presParOf" srcId="{F94B0F01-BDDD-4176-B0A7-C163D3D9C3E6}" destId="{C63345B3-890A-4C09-B347-8ABDCE14373B}" srcOrd="4" destOrd="0" presId="urn:microsoft.com/office/officeart/2018/5/layout/CenteredIconLabelDescriptionList"/>
    <dgm:cxn modelId="{D67C0FC1-2527-48EA-BAF0-E1B170F0427A}" type="presParOf" srcId="{078FB51A-5F2F-4C6C-AB9B-5CFA758FBA24}" destId="{9607D0AA-29B4-42AC-8A52-73BFECF18CF2}" srcOrd="1" destOrd="0" presId="urn:microsoft.com/office/officeart/2018/5/layout/CenteredIconLabelDescriptionList"/>
    <dgm:cxn modelId="{4BD42CA5-6E19-4051-AC46-044FEFC66185}" type="presParOf" srcId="{078FB51A-5F2F-4C6C-AB9B-5CFA758FBA24}" destId="{B4CAC252-4E52-4BCF-B3B4-E906FF14EAFE}" srcOrd="2" destOrd="0" presId="urn:microsoft.com/office/officeart/2018/5/layout/CenteredIconLabelDescriptionList"/>
    <dgm:cxn modelId="{1DDF6CCF-7FF0-46A8-9407-050A9B812355}" type="presParOf" srcId="{B4CAC252-4E52-4BCF-B3B4-E906FF14EAFE}" destId="{92C82121-E899-490C-9D61-3B021D1C50B5}" srcOrd="0" destOrd="0" presId="urn:microsoft.com/office/officeart/2018/5/layout/CenteredIconLabelDescriptionList"/>
    <dgm:cxn modelId="{12813577-4907-4D06-848E-9869E6801768}" type="presParOf" srcId="{B4CAC252-4E52-4BCF-B3B4-E906FF14EAFE}" destId="{AFA60721-8FDB-43C8-9FF0-69A1083A8B2C}" srcOrd="1" destOrd="0" presId="urn:microsoft.com/office/officeart/2018/5/layout/CenteredIconLabelDescriptionList"/>
    <dgm:cxn modelId="{8EC631CE-0468-45F7-A5B4-7EE64D89F04C}" type="presParOf" srcId="{B4CAC252-4E52-4BCF-B3B4-E906FF14EAFE}" destId="{FFCE862A-B8B0-43AA-B7B0-852E9F15A2B7}" srcOrd="2" destOrd="0" presId="urn:microsoft.com/office/officeart/2018/5/layout/CenteredIconLabelDescriptionList"/>
    <dgm:cxn modelId="{16595035-709B-4210-8CEE-3EEBAD4524A9}" type="presParOf" srcId="{B4CAC252-4E52-4BCF-B3B4-E906FF14EAFE}" destId="{7E4AE43F-B274-4100-96DA-ECFB12131E7D}" srcOrd="3" destOrd="0" presId="urn:microsoft.com/office/officeart/2018/5/layout/CenteredIconLabelDescriptionList"/>
    <dgm:cxn modelId="{CA843BB7-CD7B-4867-A92D-2C93CCAB7AA2}" type="presParOf" srcId="{B4CAC252-4E52-4BCF-B3B4-E906FF14EAFE}" destId="{089427E1-BD76-458F-8D60-382378BB1177}" srcOrd="4" destOrd="0" presId="urn:microsoft.com/office/officeart/2018/5/layout/CenteredIconLabelDescriptionList"/>
    <dgm:cxn modelId="{04DF5968-CB25-4320-824F-6E9BF7D6B1D3}" type="presParOf" srcId="{078FB51A-5F2F-4C6C-AB9B-5CFA758FBA24}" destId="{142DA87A-F289-45B0-9EB9-9A97E9C9BCD0}" srcOrd="3" destOrd="0" presId="urn:microsoft.com/office/officeart/2018/5/layout/CenteredIconLabelDescriptionList"/>
    <dgm:cxn modelId="{90B1F4E5-24DA-408D-8AE7-2D743581487C}" type="presParOf" srcId="{078FB51A-5F2F-4C6C-AB9B-5CFA758FBA24}" destId="{29F974F0-A269-4F3D-91CE-E83BBE18FCF8}" srcOrd="4" destOrd="0" presId="urn:microsoft.com/office/officeart/2018/5/layout/CenteredIconLabelDescriptionList"/>
    <dgm:cxn modelId="{11E3C0C1-73C7-4279-A484-93EBD8EA352E}" type="presParOf" srcId="{29F974F0-A269-4F3D-91CE-E83BBE18FCF8}" destId="{126E1F21-FDEF-45FF-B494-370237E5315F}" srcOrd="0" destOrd="0" presId="urn:microsoft.com/office/officeart/2018/5/layout/CenteredIconLabelDescriptionList"/>
    <dgm:cxn modelId="{AFF250ED-B0CD-4F9C-898A-0F4B6C4F5409}" type="presParOf" srcId="{29F974F0-A269-4F3D-91CE-E83BBE18FCF8}" destId="{E2917222-FED4-4BCB-BE92-3DF753C6AA0F}" srcOrd="1" destOrd="0" presId="urn:microsoft.com/office/officeart/2018/5/layout/CenteredIconLabelDescriptionList"/>
    <dgm:cxn modelId="{D14FF42A-67FC-4063-81BA-A5CE8583E171}" type="presParOf" srcId="{29F974F0-A269-4F3D-91CE-E83BBE18FCF8}" destId="{CCBA7A93-8099-4BA8-ABA3-A89AD9EF7D1D}" srcOrd="2" destOrd="0" presId="urn:microsoft.com/office/officeart/2018/5/layout/CenteredIconLabelDescriptionList"/>
    <dgm:cxn modelId="{EDA3DE40-E6F4-4A15-A0A7-0E134B3506CA}" type="presParOf" srcId="{29F974F0-A269-4F3D-91CE-E83BBE18FCF8}" destId="{4DA898CC-AD60-4571-A088-1EA6CFE419FD}" srcOrd="3" destOrd="0" presId="urn:microsoft.com/office/officeart/2018/5/layout/CenteredIconLabelDescriptionList"/>
    <dgm:cxn modelId="{DADA3C4F-AF1D-4D5A-B078-D03D6439A9A8}" type="presParOf" srcId="{29F974F0-A269-4F3D-91CE-E83BBE18FCF8}" destId="{D5192583-62CC-4E22-9AD1-1C79B36EE26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63235D-A084-42C2-A995-62A04D4A634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6C78E6-2D03-4A45-951D-4AD577B32E82}">
      <dgm:prSet/>
      <dgm:spPr/>
      <dgm:t>
        <a:bodyPr/>
        <a:lstStyle/>
        <a:p>
          <a:pPr>
            <a:defRPr b="1"/>
          </a:pPr>
          <a:r>
            <a:rPr lang="en-GB"/>
            <a:t>Search for files by </a:t>
          </a:r>
          <a:endParaRPr lang="en-US"/>
        </a:p>
      </dgm:t>
    </dgm:pt>
    <dgm:pt modelId="{379CB29A-337C-45E5-A09E-6EA4B160ED00}" type="parTrans" cxnId="{D1A430EE-685E-4821-A32E-F9E3794C4E0A}">
      <dgm:prSet/>
      <dgm:spPr/>
      <dgm:t>
        <a:bodyPr/>
        <a:lstStyle/>
        <a:p>
          <a:endParaRPr lang="en-US"/>
        </a:p>
      </dgm:t>
    </dgm:pt>
    <dgm:pt modelId="{1075F3AE-00E6-469B-9135-092F7093FD55}" type="sibTrans" cxnId="{D1A430EE-685E-4821-A32E-F9E3794C4E0A}">
      <dgm:prSet/>
      <dgm:spPr/>
      <dgm:t>
        <a:bodyPr/>
        <a:lstStyle/>
        <a:p>
          <a:endParaRPr lang="en-US"/>
        </a:p>
      </dgm:t>
    </dgm:pt>
    <dgm:pt modelId="{4018634B-01E5-47A9-9725-6E80BA71954C}">
      <dgm:prSet/>
      <dgm:spPr/>
      <dgm:t>
        <a:bodyPr/>
        <a:lstStyle/>
        <a:p>
          <a:r>
            <a:rPr lang="en-GB"/>
            <a:t>permissions, </a:t>
          </a:r>
          <a:endParaRPr lang="en-US"/>
        </a:p>
      </dgm:t>
    </dgm:pt>
    <dgm:pt modelId="{D9A58D28-C02F-4431-8CA8-6A06A3CD9741}" type="parTrans" cxnId="{8785DF23-2F95-4D79-81C1-4B02AF957E96}">
      <dgm:prSet/>
      <dgm:spPr/>
      <dgm:t>
        <a:bodyPr/>
        <a:lstStyle/>
        <a:p>
          <a:endParaRPr lang="en-US"/>
        </a:p>
      </dgm:t>
    </dgm:pt>
    <dgm:pt modelId="{8074458A-2B67-4DC6-A705-48DDD421DF54}" type="sibTrans" cxnId="{8785DF23-2F95-4D79-81C1-4B02AF957E96}">
      <dgm:prSet/>
      <dgm:spPr/>
      <dgm:t>
        <a:bodyPr/>
        <a:lstStyle/>
        <a:p>
          <a:endParaRPr lang="en-US"/>
        </a:p>
      </dgm:t>
    </dgm:pt>
    <dgm:pt modelId="{4E7CCFBF-CD3A-4194-A2A8-37C1EAF7E14B}">
      <dgm:prSet/>
      <dgm:spPr/>
      <dgm:t>
        <a:bodyPr/>
        <a:lstStyle/>
        <a:p>
          <a:r>
            <a:rPr lang="en-GB"/>
            <a:t>users, groups, </a:t>
          </a:r>
          <a:endParaRPr lang="en-US"/>
        </a:p>
      </dgm:t>
    </dgm:pt>
    <dgm:pt modelId="{BD421243-FD9A-4AE9-8E4D-A7E14C2D56E6}" type="parTrans" cxnId="{07266177-0E77-433A-9E8C-C0F4B811A471}">
      <dgm:prSet/>
      <dgm:spPr/>
      <dgm:t>
        <a:bodyPr/>
        <a:lstStyle/>
        <a:p>
          <a:endParaRPr lang="en-US"/>
        </a:p>
      </dgm:t>
    </dgm:pt>
    <dgm:pt modelId="{D61363ED-8C15-4F4C-9131-A50A18518EFE}" type="sibTrans" cxnId="{07266177-0E77-433A-9E8C-C0F4B811A471}">
      <dgm:prSet/>
      <dgm:spPr/>
      <dgm:t>
        <a:bodyPr/>
        <a:lstStyle/>
        <a:p>
          <a:endParaRPr lang="en-US"/>
        </a:p>
      </dgm:t>
    </dgm:pt>
    <dgm:pt modelId="{2FFAE3BE-CE28-4976-9A6D-4DB14BBC9114}">
      <dgm:prSet/>
      <dgm:spPr/>
      <dgm:t>
        <a:bodyPr/>
        <a:lstStyle/>
        <a:p>
          <a:r>
            <a:rPr lang="en-GB"/>
            <a:t>file types, </a:t>
          </a:r>
          <a:endParaRPr lang="en-US"/>
        </a:p>
      </dgm:t>
    </dgm:pt>
    <dgm:pt modelId="{1A8C82F9-8E66-4498-B566-033E3C745401}" type="parTrans" cxnId="{F97F3BFC-0BC8-4383-AE39-87CB19D2402F}">
      <dgm:prSet/>
      <dgm:spPr/>
      <dgm:t>
        <a:bodyPr/>
        <a:lstStyle/>
        <a:p>
          <a:endParaRPr lang="en-US"/>
        </a:p>
      </dgm:t>
    </dgm:pt>
    <dgm:pt modelId="{4C8F6A13-80B3-4870-969C-03F71205F1C8}" type="sibTrans" cxnId="{F97F3BFC-0BC8-4383-AE39-87CB19D2402F}">
      <dgm:prSet/>
      <dgm:spPr/>
      <dgm:t>
        <a:bodyPr/>
        <a:lstStyle/>
        <a:p>
          <a:endParaRPr lang="en-US"/>
        </a:p>
      </dgm:t>
    </dgm:pt>
    <dgm:pt modelId="{64304FBB-5F7C-430D-9A83-D20BE65F95FE}">
      <dgm:prSet/>
      <dgm:spPr/>
      <dgm:t>
        <a:bodyPr/>
        <a:lstStyle/>
        <a:p>
          <a:r>
            <a:rPr lang="en-GB"/>
            <a:t>file date (timestamps), </a:t>
          </a:r>
          <a:endParaRPr lang="en-US"/>
        </a:p>
      </dgm:t>
    </dgm:pt>
    <dgm:pt modelId="{E998592E-4F3B-4A9D-B226-4DBF433B2AD6}" type="parTrans" cxnId="{27DFD053-DA4C-4E6E-AED4-5B34A58A4F26}">
      <dgm:prSet/>
      <dgm:spPr/>
      <dgm:t>
        <a:bodyPr/>
        <a:lstStyle/>
        <a:p>
          <a:endParaRPr lang="en-US"/>
        </a:p>
      </dgm:t>
    </dgm:pt>
    <dgm:pt modelId="{9130B358-9E5E-499E-AEEB-D2E6950EF886}" type="sibTrans" cxnId="{27DFD053-DA4C-4E6E-AED4-5B34A58A4F26}">
      <dgm:prSet/>
      <dgm:spPr/>
      <dgm:t>
        <a:bodyPr/>
        <a:lstStyle/>
        <a:p>
          <a:endParaRPr lang="en-US"/>
        </a:p>
      </dgm:t>
    </dgm:pt>
    <dgm:pt modelId="{434C57CF-9130-4D8F-BCE2-14B306221224}">
      <dgm:prSet/>
      <dgm:spPr/>
      <dgm:t>
        <a:bodyPr/>
        <a:lstStyle/>
        <a:p>
          <a:r>
            <a:rPr lang="en-GB"/>
            <a:t>file size, and </a:t>
          </a:r>
          <a:endParaRPr lang="en-US"/>
        </a:p>
      </dgm:t>
    </dgm:pt>
    <dgm:pt modelId="{132AF565-4317-402F-8E89-A1CB7921BCAA}" type="parTrans" cxnId="{B0976DCD-F76E-4F97-91F1-BE8BACA8FB19}">
      <dgm:prSet/>
      <dgm:spPr/>
      <dgm:t>
        <a:bodyPr/>
        <a:lstStyle/>
        <a:p>
          <a:endParaRPr lang="en-US"/>
        </a:p>
      </dgm:t>
    </dgm:pt>
    <dgm:pt modelId="{88DBF8B7-2F4B-4CEA-9986-87E984A02041}" type="sibTrans" cxnId="{B0976DCD-F76E-4F97-91F1-BE8BACA8FB19}">
      <dgm:prSet/>
      <dgm:spPr/>
      <dgm:t>
        <a:bodyPr/>
        <a:lstStyle/>
        <a:p>
          <a:endParaRPr lang="en-US"/>
        </a:p>
      </dgm:t>
    </dgm:pt>
    <dgm:pt modelId="{96B95F97-91E3-461D-B473-AB279E918AF9}">
      <dgm:prSet/>
      <dgm:spPr/>
      <dgm:t>
        <a:bodyPr/>
        <a:lstStyle/>
        <a:p>
          <a:r>
            <a:rPr lang="en-GB"/>
            <a:t>other possible criteria</a:t>
          </a:r>
          <a:endParaRPr lang="en-US"/>
        </a:p>
      </dgm:t>
    </dgm:pt>
    <dgm:pt modelId="{546EA674-E773-4CDE-B242-0452D261BE26}" type="parTrans" cxnId="{2993360D-CD1C-47F4-8D3F-2A39C1A37542}">
      <dgm:prSet/>
      <dgm:spPr/>
      <dgm:t>
        <a:bodyPr/>
        <a:lstStyle/>
        <a:p>
          <a:endParaRPr lang="en-US"/>
        </a:p>
      </dgm:t>
    </dgm:pt>
    <dgm:pt modelId="{A2E7A073-615D-4374-9821-AEB5C33E5B8E}" type="sibTrans" cxnId="{2993360D-CD1C-47F4-8D3F-2A39C1A37542}">
      <dgm:prSet/>
      <dgm:spPr/>
      <dgm:t>
        <a:bodyPr/>
        <a:lstStyle/>
        <a:p>
          <a:endParaRPr lang="en-US"/>
        </a:p>
      </dgm:t>
    </dgm:pt>
    <dgm:pt modelId="{733B6D17-1AB6-44FF-A157-654032C1203A}">
      <dgm:prSet/>
      <dgm:spPr/>
      <dgm:t>
        <a:bodyPr/>
        <a:lstStyle/>
        <a:p>
          <a:pPr>
            <a:defRPr b="1"/>
          </a:pPr>
          <a:r>
            <a:rPr lang="en-GB"/>
            <a:t>One of the most important commands</a:t>
          </a:r>
          <a:endParaRPr lang="en-US"/>
        </a:p>
      </dgm:t>
    </dgm:pt>
    <dgm:pt modelId="{0B517746-DD2A-4051-AB75-F1EBF4090AC7}" type="parTrans" cxnId="{324EF648-070E-4CBD-BEA9-427FCCE40FDF}">
      <dgm:prSet/>
      <dgm:spPr/>
      <dgm:t>
        <a:bodyPr/>
        <a:lstStyle/>
        <a:p>
          <a:endParaRPr lang="en-US"/>
        </a:p>
      </dgm:t>
    </dgm:pt>
    <dgm:pt modelId="{C7E6288A-55F9-4386-9839-C448E788FB1F}" type="sibTrans" cxnId="{324EF648-070E-4CBD-BEA9-427FCCE40FDF}">
      <dgm:prSet/>
      <dgm:spPr/>
      <dgm:t>
        <a:bodyPr/>
        <a:lstStyle/>
        <a:p>
          <a:endParaRPr lang="en-US"/>
        </a:p>
      </dgm:t>
    </dgm:pt>
    <dgm:pt modelId="{1F64518A-31E5-440E-921F-AEBAEE230C0E}">
      <dgm:prSet/>
      <dgm:spPr/>
      <dgm:t>
        <a:bodyPr/>
        <a:lstStyle/>
        <a:p>
          <a:r>
            <a:rPr lang="en-GB"/>
            <a:t>in computer forensics</a:t>
          </a:r>
          <a:endParaRPr lang="en-US"/>
        </a:p>
      </dgm:t>
    </dgm:pt>
    <dgm:pt modelId="{47D94790-DCF0-40E0-841B-91E2088EE575}" type="parTrans" cxnId="{DF4157B9-8F5C-45D2-B25A-5E590BEC4B0E}">
      <dgm:prSet/>
      <dgm:spPr/>
      <dgm:t>
        <a:bodyPr/>
        <a:lstStyle/>
        <a:p>
          <a:endParaRPr lang="en-US"/>
        </a:p>
      </dgm:t>
    </dgm:pt>
    <dgm:pt modelId="{F413751D-61EB-495C-81EF-0728C8655CD0}" type="sibTrans" cxnId="{DF4157B9-8F5C-45D2-B25A-5E590BEC4B0E}">
      <dgm:prSet/>
      <dgm:spPr/>
      <dgm:t>
        <a:bodyPr/>
        <a:lstStyle/>
        <a:p>
          <a:endParaRPr lang="en-US"/>
        </a:p>
      </dgm:t>
    </dgm:pt>
    <dgm:pt modelId="{82138D0E-B0D8-4F69-BB47-21EE876C6E01}" type="pres">
      <dgm:prSet presAssocID="{C363235D-A084-42C2-A995-62A04D4A6348}" presName="root" presStyleCnt="0">
        <dgm:presLayoutVars>
          <dgm:dir/>
          <dgm:resizeHandles val="exact"/>
        </dgm:presLayoutVars>
      </dgm:prSet>
      <dgm:spPr/>
    </dgm:pt>
    <dgm:pt modelId="{E779E1AB-8513-47FF-A028-B86362A44759}" type="pres">
      <dgm:prSet presAssocID="{256C78E6-2D03-4A45-951D-4AD577B32E82}" presName="compNode" presStyleCnt="0"/>
      <dgm:spPr/>
    </dgm:pt>
    <dgm:pt modelId="{542DE577-D58F-44E1-A8D2-3866B9882612}" type="pres">
      <dgm:prSet presAssocID="{256C78E6-2D03-4A45-951D-4AD577B32E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CCC796E1-6861-49DB-93B8-12B8A51B2D4A}" type="pres">
      <dgm:prSet presAssocID="{256C78E6-2D03-4A45-951D-4AD577B32E82}" presName="iconSpace" presStyleCnt="0"/>
      <dgm:spPr/>
    </dgm:pt>
    <dgm:pt modelId="{07D95221-1B73-4943-983E-E886E00D609B}" type="pres">
      <dgm:prSet presAssocID="{256C78E6-2D03-4A45-951D-4AD577B32E82}" presName="parTx" presStyleLbl="revTx" presStyleIdx="0" presStyleCnt="4">
        <dgm:presLayoutVars>
          <dgm:chMax val="0"/>
          <dgm:chPref val="0"/>
        </dgm:presLayoutVars>
      </dgm:prSet>
      <dgm:spPr/>
    </dgm:pt>
    <dgm:pt modelId="{40287C75-CBE7-47CB-A982-EF50F2B91C3B}" type="pres">
      <dgm:prSet presAssocID="{256C78E6-2D03-4A45-951D-4AD577B32E82}" presName="txSpace" presStyleCnt="0"/>
      <dgm:spPr/>
    </dgm:pt>
    <dgm:pt modelId="{B4DC5C21-2014-4599-A4D0-D79A3721DA2B}" type="pres">
      <dgm:prSet presAssocID="{256C78E6-2D03-4A45-951D-4AD577B32E82}" presName="desTx" presStyleLbl="revTx" presStyleIdx="1" presStyleCnt="4">
        <dgm:presLayoutVars/>
      </dgm:prSet>
      <dgm:spPr/>
    </dgm:pt>
    <dgm:pt modelId="{6FF2E8CF-0391-4007-AB9E-496C799DCADA}" type="pres">
      <dgm:prSet presAssocID="{1075F3AE-00E6-469B-9135-092F7093FD55}" presName="sibTrans" presStyleCnt="0"/>
      <dgm:spPr/>
    </dgm:pt>
    <dgm:pt modelId="{19A27F0D-C409-477A-A83B-34FDE7596B20}" type="pres">
      <dgm:prSet presAssocID="{733B6D17-1AB6-44FF-A157-654032C1203A}" presName="compNode" presStyleCnt="0"/>
      <dgm:spPr/>
    </dgm:pt>
    <dgm:pt modelId="{03FDADEE-E4A0-4BF0-9DFA-ED9829B46E23}" type="pres">
      <dgm:prSet presAssocID="{733B6D17-1AB6-44FF-A157-654032C120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0AB6614-626F-4180-9CAE-95CCAD99F74F}" type="pres">
      <dgm:prSet presAssocID="{733B6D17-1AB6-44FF-A157-654032C1203A}" presName="iconSpace" presStyleCnt="0"/>
      <dgm:spPr/>
    </dgm:pt>
    <dgm:pt modelId="{5A4F3F32-AFE3-4564-AB28-1D15148C5588}" type="pres">
      <dgm:prSet presAssocID="{733B6D17-1AB6-44FF-A157-654032C1203A}" presName="parTx" presStyleLbl="revTx" presStyleIdx="2" presStyleCnt="4">
        <dgm:presLayoutVars>
          <dgm:chMax val="0"/>
          <dgm:chPref val="0"/>
        </dgm:presLayoutVars>
      </dgm:prSet>
      <dgm:spPr/>
    </dgm:pt>
    <dgm:pt modelId="{0C74AAF0-B546-45EC-A890-4B76B00DF9FB}" type="pres">
      <dgm:prSet presAssocID="{733B6D17-1AB6-44FF-A157-654032C1203A}" presName="txSpace" presStyleCnt="0"/>
      <dgm:spPr/>
    </dgm:pt>
    <dgm:pt modelId="{36FFA081-A4C7-4183-AF8C-1FA8E004C66A}" type="pres">
      <dgm:prSet presAssocID="{733B6D17-1AB6-44FF-A157-654032C1203A}" presName="desTx" presStyleLbl="revTx" presStyleIdx="3" presStyleCnt="4">
        <dgm:presLayoutVars/>
      </dgm:prSet>
      <dgm:spPr/>
    </dgm:pt>
  </dgm:ptLst>
  <dgm:cxnLst>
    <dgm:cxn modelId="{2993360D-CD1C-47F4-8D3F-2A39C1A37542}" srcId="{256C78E6-2D03-4A45-951D-4AD577B32E82}" destId="{96B95F97-91E3-461D-B473-AB279E918AF9}" srcOrd="5" destOrd="0" parTransId="{546EA674-E773-4CDE-B242-0452D261BE26}" sibTransId="{A2E7A073-615D-4374-9821-AEB5C33E5B8E}"/>
    <dgm:cxn modelId="{8C5E160F-7F56-4EF0-A133-F8187C732AE7}" type="presOf" srcId="{C363235D-A084-42C2-A995-62A04D4A6348}" destId="{82138D0E-B0D8-4F69-BB47-21EE876C6E01}" srcOrd="0" destOrd="0" presId="urn:microsoft.com/office/officeart/2018/5/layout/CenteredIconLabelDescriptionList"/>
    <dgm:cxn modelId="{8785DF23-2F95-4D79-81C1-4B02AF957E96}" srcId="{256C78E6-2D03-4A45-951D-4AD577B32E82}" destId="{4018634B-01E5-47A9-9725-6E80BA71954C}" srcOrd="0" destOrd="0" parTransId="{D9A58D28-C02F-4431-8CA8-6A06A3CD9741}" sibTransId="{8074458A-2B67-4DC6-A705-48DDD421DF54}"/>
    <dgm:cxn modelId="{324EF648-070E-4CBD-BEA9-427FCCE40FDF}" srcId="{C363235D-A084-42C2-A995-62A04D4A6348}" destId="{733B6D17-1AB6-44FF-A157-654032C1203A}" srcOrd="1" destOrd="0" parTransId="{0B517746-DD2A-4051-AB75-F1EBF4090AC7}" sibTransId="{C7E6288A-55F9-4386-9839-C448E788FB1F}"/>
    <dgm:cxn modelId="{48459C6E-3399-4A27-A2CE-BD1DADDFD17B}" type="presOf" srcId="{96B95F97-91E3-461D-B473-AB279E918AF9}" destId="{B4DC5C21-2014-4599-A4D0-D79A3721DA2B}" srcOrd="0" destOrd="5" presId="urn:microsoft.com/office/officeart/2018/5/layout/CenteredIconLabelDescriptionList"/>
    <dgm:cxn modelId="{75634853-9449-4B93-AD3E-16E49BF4351D}" type="presOf" srcId="{733B6D17-1AB6-44FF-A157-654032C1203A}" destId="{5A4F3F32-AFE3-4564-AB28-1D15148C5588}" srcOrd="0" destOrd="0" presId="urn:microsoft.com/office/officeart/2018/5/layout/CenteredIconLabelDescriptionList"/>
    <dgm:cxn modelId="{27DFD053-DA4C-4E6E-AED4-5B34A58A4F26}" srcId="{256C78E6-2D03-4A45-951D-4AD577B32E82}" destId="{64304FBB-5F7C-430D-9A83-D20BE65F95FE}" srcOrd="3" destOrd="0" parTransId="{E998592E-4F3B-4A9D-B226-4DBF433B2AD6}" sibTransId="{9130B358-9E5E-499E-AEEB-D2E6950EF886}"/>
    <dgm:cxn modelId="{07266177-0E77-433A-9E8C-C0F4B811A471}" srcId="{256C78E6-2D03-4A45-951D-4AD577B32E82}" destId="{4E7CCFBF-CD3A-4194-A2A8-37C1EAF7E14B}" srcOrd="1" destOrd="0" parTransId="{BD421243-FD9A-4AE9-8E4D-A7E14C2D56E6}" sibTransId="{D61363ED-8C15-4F4C-9131-A50A18518EFE}"/>
    <dgm:cxn modelId="{02468482-0092-4FEB-8813-1758F5AD9A33}" type="presOf" srcId="{4018634B-01E5-47A9-9725-6E80BA71954C}" destId="{B4DC5C21-2014-4599-A4D0-D79A3721DA2B}" srcOrd="0" destOrd="0" presId="urn:microsoft.com/office/officeart/2018/5/layout/CenteredIconLabelDescriptionList"/>
    <dgm:cxn modelId="{A02CEC88-337B-439E-AB4F-4B02F23D21F7}" type="presOf" srcId="{256C78E6-2D03-4A45-951D-4AD577B32E82}" destId="{07D95221-1B73-4943-983E-E886E00D609B}" srcOrd="0" destOrd="0" presId="urn:microsoft.com/office/officeart/2018/5/layout/CenteredIconLabelDescriptionList"/>
    <dgm:cxn modelId="{6D612E98-5C10-43BE-A4EC-77851CD9DEE7}" type="presOf" srcId="{434C57CF-9130-4D8F-BCE2-14B306221224}" destId="{B4DC5C21-2014-4599-A4D0-D79A3721DA2B}" srcOrd="0" destOrd="4" presId="urn:microsoft.com/office/officeart/2018/5/layout/CenteredIconLabelDescriptionList"/>
    <dgm:cxn modelId="{029D1AB6-0CBE-4502-BAB8-54C759CE3EA4}" type="presOf" srcId="{2FFAE3BE-CE28-4976-9A6D-4DB14BBC9114}" destId="{B4DC5C21-2014-4599-A4D0-D79A3721DA2B}" srcOrd="0" destOrd="2" presId="urn:microsoft.com/office/officeart/2018/5/layout/CenteredIconLabelDescriptionList"/>
    <dgm:cxn modelId="{DF4157B9-8F5C-45D2-B25A-5E590BEC4B0E}" srcId="{733B6D17-1AB6-44FF-A157-654032C1203A}" destId="{1F64518A-31E5-440E-921F-AEBAEE230C0E}" srcOrd="0" destOrd="0" parTransId="{47D94790-DCF0-40E0-841B-91E2088EE575}" sibTransId="{F413751D-61EB-495C-81EF-0728C8655CD0}"/>
    <dgm:cxn modelId="{6F36C1BC-C734-42F1-9132-46110888ACFA}" type="presOf" srcId="{64304FBB-5F7C-430D-9A83-D20BE65F95FE}" destId="{B4DC5C21-2014-4599-A4D0-D79A3721DA2B}" srcOrd="0" destOrd="3" presId="urn:microsoft.com/office/officeart/2018/5/layout/CenteredIconLabelDescriptionList"/>
    <dgm:cxn modelId="{B7D117C1-28BA-4641-AB0C-817033961EE9}" type="presOf" srcId="{4E7CCFBF-CD3A-4194-A2A8-37C1EAF7E14B}" destId="{B4DC5C21-2014-4599-A4D0-D79A3721DA2B}" srcOrd="0" destOrd="1" presId="urn:microsoft.com/office/officeart/2018/5/layout/CenteredIconLabelDescriptionList"/>
    <dgm:cxn modelId="{B0976DCD-F76E-4F97-91F1-BE8BACA8FB19}" srcId="{256C78E6-2D03-4A45-951D-4AD577B32E82}" destId="{434C57CF-9130-4D8F-BCE2-14B306221224}" srcOrd="4" destOrd="0" parTransId="{132AF565-4317-402F-8E89-A1CB7921BCAA}" sibTransId="{88DBF8B7-2F4B-4CEA-9986-87E984A02041}"/>
    <dgm:cxn modelId="{154CCAE3-13EE-4C8C-852F-3F0F04F5362E}" type="presOf" srcId="{1F64518A-31E5-440E-921F-AEBAEE230C0E}" destId="{36FFA081-A4C7-4183-AF8C-1FA8E004C66A}" srcOrd="0" destOrd="0" presId="urn:microsoft.com/office/officeart/2018/5/layout/CenteredIconLabelDescriptionList"/>
    <dgm:cxn modelId="{D1A430EE-685E-4821-A32E-F9E3794C4E0A}" srcId="{C363235D-A084-42C2-A995-62A04D4A6348}" destId="{256C78E6-2D03-4A45-951D-4AD577B32E82}" srcOrd="0" destOrd="0" parTransId="{379CB29A-337C-45E5-A09E-6EA4B160ED00}" sibTransId="{1075F3AE-00E6-469B-9135-092F7093FD55}"/>
    <dgm:cxn modelId="{F97F3BFC-0BC8-4383-AE39-87CB19D2402F}" srcId="{256C78E6-2D03-4A45-951D-4AD577B32E82}" destId="{2FFAE3BE-CE28-4976-9A6D-4DB14BBC9114}" srcOrd="2" destOrd="0" parTransId="{1A8C82F9-8E66-4498-B566-033E3C745401}" sibTransId="{4C8F6A13-80B3-4870-969C-03F71205F1C8}"/>
    <dgm:cxn modelId="{053321AA-E38E-4C4B-A59C-97F195546444}" type="presParOf" srcId="{82138D0E-B0D8-4F69-BB47-21EE876C6E01}" destId="{E779E1AB-8513-47FF-A028-B86362A44759}" srcOrd="0" destOrd="0" presId="urn:microsoft.com/office/officeart/2018/5/layout/CenteredIconLabelDescriptionList"/>
    <dgm:cxn modelId="{7F2B84BD-F980-47D1-BE34-90642A1C13FE}" type="presParOf" srcId="{E779E1AB-8513-47FF-A028-B86362A44759}" destId="{542DE577-D58F-44E1-A8D2-3866B9882612}" srcOrd="0" destOrd="0" presId="urn:microsoft.com/office/officeart/2018/5/layout/CenteredIconLabelDescriptionList"/>
    <dgm:cxn modelId="{A1712ECD-7C01-4454-BD7B-BD69BC46197A}" type="presParOf" srcId="{E779E1AB-8513-47FF-A028-B86362A44759}" destId="{CCC796E1-6861-49DB-93B8-12B8A51B2D4A}" srcOrd="1" destOrd="0" presId="urn:microsoft.com/office/officeart/2018/5/layout/CenteredIconLabelDescriptionList"/>
    <dgm:cxn modelId="{4EBECD8E-6EE6-4464-B406-D851881EAE52}" type="presParOf" srcId="{E779E1AB-8513-47FF-A028-B86362A44759}" destId="{07D95221-1B73-4943-983E-E886E00D609B}" srcOrd="2" destOrd="0" presId="urn:microsoft.com/office/officeart/2018/5/layout/CenteredIconLabelDescriptionList"/>
    <dgm:cxn modelId="{7055A4BD-905B-4EB5-BF46-86E1596264E8}" type="presParOf" srcId="{E779E1AB-8513-47FF-A028-B86362A44759}" destId="{40287C75-CBE7-47CB-A982-EF50F2B91C3B}" srcOrd="3" destOrd="0" presId="urn:microsoft.com/office/officeart/2018/5/layout/CenteredIconLabelDescriptionList"/>
    <dgm:cxn modelId="{51CA1DF2-3A66-436A-93AD-9E888C4EAA05}" type="presParOf" srcId="{E779E1AB-8513-47FF-A028-B86362A44759}" destId="{B4DC5C21-2014-4599-A4D0-D79A3721DA2B}" srcOrd="4" destOrd="0" presId="urn:microsoft.com/office/officeart/2018/5/layout/CenteredIconLabelDescriptionList"/>
    <dgm:cxn modelId="{93B85D61-16EA-42AB-A99A-9592A4BAEFEA}" type="presParOf" srcId="{82138D0E-B0D8-4F69-BB47-21EE876C6E01}" destId="{6FF2E8CF-0391-4007-AB9E-496C799DCADA}" srcOrd="1" destOrd="0" presId="urn:microsoft.com/office/officeart/2018/5/layout/CenteredIconLabelDescriptionList"/>
    <dgm:cxn modelId="{5871F923-40E6-48F4-B718-57EB900CDFB8}" type="presParOf" srcId="{82138D0E-B0D8-4F69-BB47-21EE876C6E01}" destId="{19A27F0D-C409-477A-A83B-34FDE7596B20}" srcOrd="2" destOrd="0" presId="urn:microsoft.com/office/officeart/2018/5/layout/CenteredIconLabelDescriptionList"/>
    <dgm:cxn modelId="{ECEBD666-62F7-46D4-B13E-5A3D85DB1835}" type="presParOf" srcId="{19A27F0D-C409-477A-A83B-34FDE7596B20}" destId="{03FDADEE-E4A0-4BF0-9DFA-ED9829B46E23}" srcOrd="0" destOrd="0" presId="urn:microsoft.com/office/officeart/2018/5/layout/CenteredIconLabelDescriptionList"/>
    <dgm:cxn modelId="{1A399FBB-1F6E-439D-A062-7F8330795298}" type="presParOf" srcId="{19A27F0D-C409-477A-A83B-34FDE7596B20}" destId="{10AB6614-626F-4180-9CAE-95CCAD99F74F}" srcOrd="1" destOrd="0" presId="urn:microsoft.com/office/officeart/2018/5/layout/CenteredIconLabelDescriptionList"/>
    <dgm:cxn modelId="{5F4DFA55-914D-4A05-9FD4-402C3AE74128}" type="presParOf" srcId="{19A27F0D-C409-477A-A83B-34FDE7596B20}" destId="{5A4F3F32-AFE3-4564-AB28-1D15148C5588}" srcOrd="2" destOrd="0" presId="urn:microsoft.com/office/officeart/2018/5/layout/CenteredIconLabelDescriptionList"/>
    <dgm:cxn modelId="{67919960-A3ED-40AC-9748-F3E33FC3DB1B}" type="presParOf" srcId="{19A27F0D-C409-477A-A83B-34FDE7596B20}" destId="{0C74AAF0-B546-45EC-A890-4B76B00DF9FB}" srcOrd="3" destOrd="0" presId="urn:microsoft.com/office/officeart/2018/5/layout/CenteredIconLabelDescriptionList"/>
    <dgm:cxn modelId="{1870CD2D-7550-4A93-BCC1-F1D7477B182A}" type="presParOf" srcId="{19A27F0D-C409-477A-A83B-34FDE7596B20}" destId="{36FFA081-A4C7-4183-AF8C-1FA8E004C6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25943F-A439-4065-9891-999B4B1A59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649ED3-D767-4383-95D8-25A7EC8BFD3C}">
      <dgm:prSet/>
      <dgm:spPr/>
      <dgm:t>
        <a:bodyPr/>
        <a:lstStyle/>
        <a:p>
          <a:r>
            <a:rPr lang="en-US"/>
            <a:t>Assume someone faked timestamps. How can you automatically detect the fake timestamps?</a:t>
          </a:r>
        </a:p>
      </dgm:t>
    </dgm:pt>
    <dgm:pt modelId="{B14F194C-62B9-406B-BF45-B89018C707B3}" type="parTrans" cxnId="{B117CD1B-320B-4BEB-A85D-550D19622DE6}">
      <dgm:prSet/>
      <dgm:spPr/>
      <dgm:t>
        <a:bodyPr/>
        <a:lstStyle/>
        <a:p>
          <a:endParaRPr lang="en-US"/>
        </a:p>
      </dgm:t>
    </dgm:pt>
    <dgm:pt modelId="{329DCEA4-8D6D-4925-883C-DA515749B830}" type="sibTrans" cxnId="{B117CD1B-320B-4BEB-A85D-550D19622DE6}">
      <dgm:prSet/>
      <dgm:spPr/>
      <dgm:t>
        <a:bodyPr/>
        <a:lstStyle/>
        <a:p>
          <a:endParaRPr lang="en-US"/>
        </a:p>
      </dgm:t>
    </dgm:pt>
    <dgm:pt modelId="{EF348002-7879-4C61-92FD-3BC1373BFB59}">
      <dgm:prSet/>
      <dgm:spPr/>
      <dgm:t>
        <a:bodyPr/>
        <a:lstStyle/>
        <a:p>
          <a:r>
            <a:rPr lang="en-US"/>
            <a:t>Can AI approach solve the problem? </a:t>
          </a:r>
        </a:p>
      </dgm:t>
    </dgm:pt>
    <dgm:pt modelId="{244CF998-DBC1-4783-BDD7-6FB20F102DDA}" type="parTrans" cxnId="{ECC269EA-6A3A-42A0-B87A-8F622D7C97EE}">
      <dgm:prSet/>
      <dgm:spPr/>
      <dgm:t>
        <a:bodyPr/>
        <a:lstStyle/>
        <a:p>
          <a:endParaRPr lang="en-US"/>
        </a:p>
      </dgm:t>
    </dgm:pt>
    <dgm:pt modelId="{C69B2821-6621-4928-B53C-D1CA62E86A94}" type="sibTrans" cxnId="{ECC269EA-6A3A-42A0-B87A-8F622D7C97EE}">
      <dgm:prSet/>
      <dgm:spPr/>
      <dgm:t>
        <a:bodyPr/>
        <a:lstStyle/>
        <a:p>
          <a:endParaRPr lang="en-US"/>
        </a:p>
      </dgm:t>
    </dgm:pt>
    <dgm:pt modelId="{B2BE5C12-32CD-4F86-BC94-A9659B6F7923}">
      <dgm:prSet/>
      <dgm:spPr/>
      <dgm:t>
        <a:bodyPr/>
        <a:lstStyle/>
        <a:p>
          <a:r>
            <a:rPr lang="en-US"/>
            <a:t>I will hire a student to work on the project.</a:t>
          </a:r>
        </a:p>
      </dgm:t>
    </dgm:pt>
    <dgm:pt modelId="{8D829E47-C779-43E3-B4FE-95E6D0A99E93}" type="parTrans" cxnId="{276D15D1-FD15-49BE-81CD-96674B835A5E}">
      <dgm:prSet/>
      <dgm:spPr/>
      <dgm:t>
        <a:bodyPr/>
        <a:lstStyle/>
        <a:p>
          <a:endParaRPr lang="en-US"/>
        </a:p>
      </dgm:t>
    </dgm:pt>
    <dgm:pt modelId="{70897E66-9AE5-4770-ABF5-F1227403FC77}" type="sibTrans" cxnId="{276D15D1-FD15-49BE-81CD-96674B835A5E}">
      <dgm:prSet/>
      <dgm:spPr/>
      <dgm:t>
        <a:bodyPr/>
        <a:lstStyle/>
        <a:p>
          <a:endParaRPr lang="en-US"/>
        </a:p>
      </dgm:t>
    </dgm:pt>
    <dgm:pt modelId="{B75F237A-91E8-4450-B48C-80F36912E861}" type="pres">
      <dgm:prSet presAssocID="{1A25943F-A439-4065-9891-999B4B1A5950}" presName="root" presStyleCnt="0">
        <dgm:presLayoutVars>
          <dgm:dir/>
          <dgm:resizeHandles val="exact"/>
        </dgm:presLayoutVars>
      </dgm:prSet>
      <dgm:spPr/>
    </dgm:pt>
    <dgm:pt modelId="{62877E89-CB4F-4A2B-AFC3-C5A918426C99}" type="pres">
      <dgm:prSet presAssocID="{F1649ED3-D767-4383-95D8-25A7EC8BFD3C}" presName="compNode" presStyleCnt="0"/>
      <dgm:spPr/>
    </dgm:pt>
    <dgm:pt modelId="{B5B5839C-AC31-49DB-8B1A-223F14BE9062}" type="pres">
      <dgm:prSet presAssocID="{F1649ED3-D767-4383-95D8-25A7EC8BFD3C}" presName="bgRect" presStyleLbl="bgShp" presStyleIdx="0" presStyleCnt="3"/>
      <dgm:spPr/>
    </dgm:pt>
    <dgm:pt modelId="{B5C7238F-C9E5-4ECA-8FD1-6A3F647C6A26}" type="pres">
      <dgm:prSet presAssocID="{F1649ED3-D767-4383-95D8-25A7EC8BFD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043C59C-13D0-430E-9232-E5155281333F}" type="pres">
      <dgm:prSet presAssocID="{F1649ED3-D767-4383-95D8-25A7EC8BFD3C}" presName="spaceRect" presStyleCnt="0"/>
      <dgm:spPr/>
    </dgm:pt>
    <dgm:pt modelId="{1978ED47-7F1A-48E3-A6F4-092C9FC5CD42}" type="pres">
      <dgm:prSet presAssocID="{F1649ED3-D767-4383-95D8-25A7EC8BFD3C}" presName="parTx" presStyleLbl="revTx" presStyleIdx="0" presStyleCnt="3">
        <dgm:presLayoutVars>
          <dgm:chMax val="0"/>
          <dgm:chPref val="0"/>
        </dgm:presLayoutVars>
      </dgm:prSet>
      <dgm:spPr/>
    </dgm:pt>
    <dgm:pt modelId="{1F818FCE-BE67-4AAA-A366-45E1CC0EAA48}" type="pres">
      <dgm:prSet presAssocID="{329DCEA4-8D6D-4925-883C-DA515749B830}" presName="sibTrans" presStyleCnt="0"/>
      <dgm:spPr/>
    </dgm:pt>
    <dgm:pt modelId="{D3A2EFF5-8196-4699-B2D1-12AEBF9C3C52}" type="pres">
      <dgm:prSet presAssocID="{EF348002-7879-4C61-92FD-3BC1373BFB59}" presName="compNode" presStyleCnt="0"/>
      <dgm:spPr/>
    </dgm:pt>
    <dgm:pt modelId="{1F17FEE2-B45E-4B49-BC0B-98D0449C93EB}" type="pres">
      <dgm:prSet presAssocID="{EF348002-7879-4C61-92FD-3BC1373BFB59}" presName="bgRect" presStyleLbl="bgShp" presStyleIdx="1" presStyleCnt="3"/>
      <dgm:spPr/>
    </dgm:pt>
    <dgm:pt modelId="{1179886C-E666-47ED-B8C6-49380EA4E5AE}" type="pres">
      <dgm:prSet presAssocID="{EF348002-7879-4C61-92FD-3BC1373BFB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9AF080-8F09-4CFD-8AD9-37537CF6D7AA}" type="pres">
      <dgm:prSet presAssocID="{EF348002-7879-4C61-92FD-3BC1373BFB59}" presName="spaceRect" presStyleCnt="0"/>
      <dgm:spPr/>
    </dgm:pt>
    <dgm:pt modelId="{7E666928-CF1C-43B7-8159-B308211D1546}" type="pres">
      <dgm:prSet presAssocID="{EF348002-7879-4C61-92FD-3BC1373BFB59}" presName="parTx" presStyleLbl="revTx" presStyleIdx="1" presStyleCnt="3">
        <dgm:presLayoutVars>
          <dgm:chMax val="0"/>
          <dgm:chPref val="0"/>
        </dgm:presLayoutVars>
      </dgm:prSet>
      <dgm:spPr/>
    </dgm:pt>
    <dgm:pt modelId="{08989C65-65EF-43B3-82AB-692BD0F45562}" type="pres">
      <dgm:prSet presAssocID="{C69B2821-6621-4928-B53C-D1CA62E86A94}" presName="sibTrans" presStyleCnt="0"/>
      <dgm:spPr/>
    </dgm:pt>
    <dgm:pt modelId="{47BA82F3-C005-4706-AF16-36B383BD777A}" type="pres">
      <dgm:prSet presAssocID="{B2BE5C12-32CD-4F86-BC94-A9659B6F7923}" presName="compNode" presStyleCnt="0"/>
      <dgm:spPr/>
    </dgm:pt>
    <dgm:pt modelId="{E103AB17-8F6F-4F65-8F04-2E9C9BA94FC5}" type="pres">
      <dgm:prSet presAssocID="{B2BE5C12-32CD-4F86-BC94-A9659B6F7923}" presName="bgRect" presStyleLbl="bgShp" presStyleIdx="2" presStyleCnt="3"/>
      <dgm:spPr/>
    </dgm:pt>
    <dgm:pt modelId="{04296FA4-D4C9-4700-9881-129A5B31BB6B}" type="pres">
      <dgm:prSet presAssocID="{B2BE5C12-32CD-4F86-BC94-A9659B6F79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694CA4FB-262B-4979-A01E-A911C66DFC96}" type="pres">
      <dgm:prSet presAssocID="{B2BE5C12-32CD-4F86-BC94-A9659B6F7923}" presName="spaceRect" presStyleCnt="0"/>
      <dgm:spPr/>
    </dgm:pt>
    <dgm:pt modelId="{9012A7A0-E2FC-4D8F-8B31-A827BDF9817D}" type="pres">
      <dgm:prSet presAssocID="{B2BE5C12-32CD-4F86-BC94-A9659B6F79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17CD1B-320B-4BEB-A85D-550D19622DE6}" srcId="{1A25943F-A439-4065-9891-999B4B1A5950}" destId="{F1649ED3-D767-4383-95D8-25A7EC8BFD3C}" srcOrd="0" destOrd="0" parTransId="{B14F194C-62B9-406B-BF45-B89018C707B3}" sibTransId="{329DCEA4-8D6D-4925-883C-DA515749B830}"/>
    <dgm:cxn modelId="{63200740-A14E-4D09-AB65-5287FCDEAAE5}" type="presOf" srcId="{F1649ED3-D767-4383-95D8-25A7EC8BFD3C}" destId="{1978ED47-7F1A-48E3-A6F4-092C9FC5CD42}" srcOrd="0" destOrd="0" presId="urn:microsoft.com/office/officeart/2018/2/layout/IconVerticalSolidList"/>
    <dgm:cxn modelId="{3297F15F-7FC2-4AEA-A98A-C13B207BED26}" type="presOf" srcId="{B2BE5C12-32CD-4F86-BC94-A9659B6F7923}" destId="{9012A7A0-E2FC-4D8F-8B31-A827BDF9817D}" srcOrd="0" destOrd="0" presId="urn:microsoft.com/office/officeart/2018/2/layout/IconVerticalSolidList"/>
    <dgm:cxn modelId="{276D15D1-FD15-49BE-81CD-96674B835A5E}" srcId="{1A25943F-A439-4065-9891-999B4B1A5950}" destId="{B2BE5C12-32CD-4F86-BC94-A9659B6F7923}" srcOrd="2" destOrd="0" parTransId="{8D829E47-C779-43E3-B4FE-95E6D0A99E93}" sibTransId="{70897E66-9AE5-4770-ABF5-F1227403FC77}"/>
    <dgm:cxn modelId="{35DC34D8-10DC-45BD-9134-27C3E42543E4}" type="presOf" srcId="{1A25943F-A439-4065-9891-999B4B1A5950}" destId="{B75F237A-91E8-4450-B48C-80F36912E861}" srcOrd="0" destOrd="0" presId="urn:microsoft.com/office/officeart/2018/2/layout/IconVerticalSolidList"/>
    <dgm:cxn modelId="{ECC269EA-6A3A-42A0-B87A-8F622D7C97EE}" srcId="{1A25943F-A439-4065-9891-999B4B1A5950}" destId="{EF348002-7879-4C61-92FD-3BC1373BFB59}" srcOrd="1" destOrd="0" parTransId="{244CF998-DBC1-4783-BDD7-6FB20F102DDA}" sibTransId="{C69B2821-6621-4928-B53C-D1CA62E86A94}"/>
    <dgm:cxn modelId="{D1411AF3-7750-4480-881D-D7C2A9928ADD}" type="presOf" srcId="{EF348002-7879-4C61-92FD-3BC1373BFB59}" destId="{7E666928-CF1C-43B7-8159-B308211D1546}" srcOrd="0" destOrd="0" presId="urn:microsoft.com/office/officeart/2018/2/layout/IconVerticalSolidList"/>
    <dgm:cxn modelId="{8DDF8A66-BF42-4317-87D8-593D5C6962E8}" type="presParOf" srcId="{B75F237A-91E8-4450-B48C-80F36912E861}" destId="{62877E89-CB4F-4A2B-AFC3-C5A918426C99}" srcOrd="0" destOrd="0" presId="urn:microsoft.com/office/officeart/2018/2/layout/IconVerticalSolidList"/>
    <dgm:cxn modelId="{23B4B2AC-E064-4336-9249-7C1FF874F71B}" type="presParOf" srcId="{62877E89-CB4F-4A2B-AFC3-C5A918426C99}" destId="{B5B5839C-AC31-49DB-8B1A-223F14BE9062}" srcOrd="0" destOrd="0" presId="urn:microsoft.com/office/officeart/2018/2/layout/IconVerticalSolidList"/>
    <dgm:cxn modelId="{B36C179D-2544-4E76-B471-5FF1B408D37C}" type="presParOf" srcId="{62877E89-CB4F-4A2B-AFC3-C5A918426C99}" destId="{B5C7238F-C9E5-4ECA-8FD1-6A3F647C6A26}" srcOrd="1" destOrd="0" presId="urn:microsoft.com/office/officeart/2018/2/layout/IconVerticalSolidList"/>
    <dgm:cxn modelId="{CCADB04C-84F0-49BE-B58B-AE42052CB390}" type="presParOf" srcId="{62877E89-CB4F-4A2B-AFC3-C5A918426C99}" destId="{F043C59C-13D0-430E-9232-E5155281333F}" srcOrd="2" destOrd="0" presId="urn:microsoft.com/office/officeart/2018/2/layout/IconVerticalSolidList"/>
    <dgm:cxn modelId="{2409A256-BF7C-444D-ACAA-BC9CBF3FC24E}" type="presParOf" srcId="{62877E89-CB4F-4A2B-AFC3-C5A918426C99}" destId="{1978ED47-7F1A-48E3-A6F4-092C9FC5CD42}" srcOrd="3" destOrd="0" presId="urn:microsoft.com/office/officeart/2018/2/layout/IconVerticalSolidList"/>
    <dgm:cxn modelId="{B3088C14-F871-49B2-9C06-18DD831F6FEC}" type="presParOf" srcId="{B75F237A-91E8-4450-B48C-80F36912E861}" destId="{1F818FCE-BE67-4AAA-A366-45E1CC0EAA48}" srcOrd="1" destOrd="0" presId="urn:microsoft.com/office/officeart/2018/2/layout/IconVerticalSolidList"/>
    <dgm:cxn modelId="{CB235FE1-30E6-43A4-B7DD-89DAFE85BA63}" type="presParOf" srcId="{B75F237A-91E8-4450-B48C-80F36912E861}" destId="{D3A2EFF5-8196-4699-B2D1-12AEBF9C3C52}" srcOrd="2" destOrd="0" presId="urn:microsoft.com/office/officeart/2018/2/layout/IconVerticalSolidList"/>
    <dgm:cxn modelId="{0AAC941C-55FB-4CBE-B11F-19D18F57CF95}" type="presParOf" srcId="{D3A2EFF5-8196-4699-B2D1-12AEBF9C3C52}" destId="{1F17FEE2-B45E-4B49-BC0B-98D0449C93EB}" srcOrd="0" destOrd="0" presId="urn:microsoft.com/office/officeart/2018/2/layout/IconVerticalSolidList"/>
    <dgm:cxn modelId="{24230469-9B7A-4E6A-85F7-2AF3560B0904}" type="presParOf" srcId="{D3A2EFF5-8196-4699-B2D1-12AEBF9C3C52}" destId="{1179886C-E666-47ED-B8C6-49380EA4E5AE}" srcOrd="1" destOrd="0" presId="urn:microsoft.com/office/officeart/2018/2/layout/IconVerticalSolidList"/>
    <dgm:cxn modelId="{48165909-C0BB-42FE-8FC4-FB85287E032D}" type="presParOf" srcId="{D3A2EFF5-8196-4699-B2D1-12AEBF9C3C52}" destId="{229AF080-8F09-4CFD-8AD9-37537CF6D7AA}" srcOrd="2" destOrd="0" presId="urn:microsoft.com/office/officeart/2018/2/layout/IconVerticalSolidList"/>
    <dgm:cxn modelId="{ADC04CC8-E172-4BE7-BD4D-80F138158970}" type="presParOf" srcId="{D3A2EFF5-8196-4699-B2D1-12AEBF9C3C52}" destId="{7E666928-CF1C-43B7-8159-B308211D1546}" srcOrd="3" destOrd="0" presId="urn:microsoft.com/office/officeart/2018/2/layout/IconVerticalSolidList"/>
    <dgm:cxn modelId="{C6B66494-5707-4554-B57D-534BA6AF8F6E}" type="presParOf" srcId="{B75F237A-91E8-4450-B48C-80F36912E861}" destId="{08989C65-65EF-43B3-82AB-692BD0F45562}" srcOrd="3" destOrd="0" presId="urn:microsoft.com/office/officeart/2018/2/layout/IconVerticalSolidList"/>
    <dgm:cxn modelId="{31046C76-C1FA-4A4D-88E1-0CE98216EBB0}" type="presParOf" srcId="{B75F237A-91E8-4450-B48C-80F36912E861}" destId="{47BA82F3-C005-4706-AF16-36B383BD777A}" srcOrd="4" destOrd="0" presId="urn:microsoft.com/office/officeart/2018/2/layout/IconVerticalSolidList"/>
    <dgm:cxn modelId="{F5E8D2CF-6949-4F82-AFF0-097FDBB2E10C}" type="presParOf" srcId="{47BA82F3-C005-4706-AF16-36B383BD777A}" destId="{E103AB17-8F6F-4F65-8F04-2E9C9BA94FC5}" srcOrd="0" destOrd="0" presId="urn:microsoft.com/office/officeart/2018/2/layout/IconVerticalSolidList"/>
    <dgm:cxn modelId="{6448C364-68B6-4B87-BA6E-4532D261885A}" type="presParOf" srcId="{47BA82F3-C005-4706-AF16-36B383BD777A}" destId="{04296FA4-D4C9-4700-9881-129A5B31BB6B}" srcOrd="1" destOrd="0" presId="urn:microsoft.com/office/officeart/2018/2/layout/IconVerticalSolidList"/>
    <dgm:cxn modelId="{9A549ED7-B78F-4732-BB03-1F9DEB311AAE}" type="presParOf" srcId="{47BA82F3-C005-4706-AF16-36B383BD777A}" destId="{694CA4FB-262B-4979-A01E-A911C66DFC96}" srcOrd="2" destOrd="0" presId="urn:microsoft.com/office/officeart/2018/2/layout/IconVerticalSolidList"/>
    <dgm:cxn modelId="{6DB0D9DF-58A8-47CA-B31C-45FF8DD56E94}" type="presParOf" srcId="{47BA82F3-C005-4706-AF16-36B383BD777A}" destId="{9012A7A0-E2FC-4D8F-8B31-A827BDF981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B85D1-E6FF-453D-BC46-F05CCFA1F602}">
      <dsp:nvSpPr>
        <dsp:cNvPr id="0" name=""/>
        <dsp:cNvSpPr/>
      </dsp:nvSpPr>
      <dsp:spPr>
        <a:xfrm>
          <a:off x="333420" y="103529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B7EB8-67C3-409D-8F96-2A02D7868EDB}">
      <dsp:nvSpPr>
        <dsp:cNvPr id="0" name=""/>
        <dsp:cNvSpPr/>
      </dsp:nvSpPr>
      <dsp:spPr>
        <a:xfrm>
          <a:off x="552567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0FCC6-AF15-4F5E-8BCB-7ED02426C8AA}">
      <dsp:nvSpPr>
        <dsp:cNvPr id="0" name=""/>
        <dsp:cNvSpPr/>
      </dsp:nvSpPr>
      <dsp:spPr>
        <a:xfrm>
          <a:off x="4701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Understand the goal of search</a:t>
          </a:r>
          <a:endParaRPr lang="en-US" sz="1200" kern="1200"/>
        </a:p>
      </dsp:txBody>
      <dsp:txXfrm>
        <a:off x="4701" y="2383889"/>
        <a:ext cx="1685742" cy="674296"/>
      </dsp:txXfrm>
    </dsp:sp>
    <dsp:sp modelId="{7D14433B-F24C-4988-BAE4-C57AC6F9CCAD}">
      <dsp:nvSpPr>
        <dsp:cNvPr id="0" name=""/>
        <dsp:cNvSpPr/>
      </dsp:nvSpPr>
      <dsp:spPr>
        <a:xfrm>
          <a:off x="2314168" y="103529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7AA5F-0EE7-4A3F-A2B8-287617E82363}">
      <dsp:nvSpPr>
        <dsp:cNvPr id="0" name=""/>
        <dsp:cNvSpPr/>
      </dsp:nvSpPr>
      <dsp:spPr>
        <a:xfrm>
          <a:off x="2533314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D80A-8E0E-43AA-8F5C-1B9D7EA7BC48}">
      <dsp:nvSpPr>
        <dsp:cNvPr id="0" name=""/>
        <dsp:cNvSpPr/>
      </dsp:nvSpPr>
      <dsp:spPr>
        <a:xfrm>
          <a:off x="1985448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Search for files/directories base on names</a:t>
          </a:r>
          <a:endParaRPr lang="en-US" sz="1200" kern="1200"/>
        </a:p>
      </dsp:txBody>
      <dsp:txXfrm>
        <a:off x="1985448" y="2383889"/>
        <a:ext cx="1685742" cy="674296"/>
      </dsp:txXfrm>
    </dsp:sp>
    <dsp:sp modelId="{56104F3F-40D4-4CF9-80E3-6E3D658F0E9A}">
      <dsp:nvSpPr>
        <dsp:cNvPr id="0" name=""/>
        <dsp:cNvSpPr/>
      </dsp:nvSpPr>
      <dsp:spPr>
        <a:xfrm>
          <a:off x="4294915" y="103529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0A015-B4E6-4CE5-A9BE-9883DBCE6B5B}">
      <dsp:nvSpPr>
        <dsp:cNvPr id="0" name=""/>
        <dsp:cNvSpPr/>
      </dsp:nvSpPr>
      <dsp:spPr>
        <a:xfrm>
          <a:off x="4514061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1B724-07F6-4171-9FA5-9C4570E61CE0}">
      <dsp:nvSpPr>
        <dsp:cNvPr id="0" name=""/>
        <dsp:cNvSpPr/>
      </dsp:nvSpPr>
      <dsp:spPr>
        <a:xfrm>
          <a:off x="3966195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Search for files/directories base on their metadata</a:t>
          </a:r>
          <a:endParaRPr lang="en-US" sz="1200" kern="1200"/>
        </a:p>
      </dsp:txBody>
      <dsp:txXfrm>
        <a:off x="3966195" y="2383889"/>
        <a:ext cx="1685742" cy="674296"/>
      </dsp:txXfrm>
    </dsp:sp>
    <dsp:sp modelId="{EC9C1801-5BDF-42B9-BA3E-2F1E0F99DFDD}">
      <dsp:nvSpPr>
        <dsp:cNvPr id="0" name=""/>
        <dsp:cNvSpPr/>
      </dsp:nvSpPr>
      <dsp:spPr>
        <a:xfrm>
          <a:off x="6275662" y="103529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5F897-8973-4E4E-BC46-80BBBC28936C}">
      <dsp:nvSpPr>
        <dsp:cNvPr id="0" name=""/>
        <dsp:cNvSpPr/>
      </dsp:nvSpPr>
      <dsp:spPr>
        <a:xfrm>
          <a:off x="6494808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857E7-2F1D-4781-8AC6-A34E9385AE3F}">
      <dsp:nvSpPr>
        <dsp:cNvPr id="0" name=""/>
        <dsp:cNvSpPr/>
      </dsp:nvSpPr>
      <dsp:spPr>
        <a:xfrm>
          <a:off x="5946942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Understand various timestamps</a:t>
          </a:r>
          <a:endParaRPr lang="en-US" sz="1200" kern="1200"/>
        </a:p>
      </dsp:txBody>
      <dsp:txXfrm>
        <a:off x="5946942" y="2383889"/>
        <a:ext cx="1685742" cy="674296"/>
      </dsp:txXfrm>
    </dsp:sp>
    <dsp:sp modelId="{73EB9D12-2647-452D-AFB4-E91C961412E4}">
      <dsp:nvSpPr>
        <dsp:cNvPr id="0" name=""/>
        <dsp:cNvSpPr/>
      </dsp:nvSpPr>
      <dsp:spPr>
        <a:xfrm>
          <a:off x="8256409" y="103529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B83D4-8985-4615-86B0-7B0951E03B16}">
      <dsp:nvSpPr>
        <dsp:cNvPr id="0" name=""/>
        <dsp:cNvSpPr/>
      </dsp:nvSpPr>
      <dsp:spPr>
        <a:xfrm>
          <a:off x="8475555" y="1254442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112A3-7F99-4051-8667-4B72B0BBAAB3}">
      <dsp:nvSpPr>
        <dsp:cNvPr id="0" name=""/>
        <dsp:cNvSpPr/>
      </dsp:nvSpPr>
      <dsp:spPr>
        <a:xfrm>
          <a:off x="7927689" y="2383889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Why should not trust search results</a:t>
          </a:r>
          <a:endParaRPr lang="en-US" sz="1200" kern="1200"/>
        </a:p>
      </dsp:txBody>
      <dsp:txXfrm>
        <a:off x="7927689" y="2383889"/>
        <a:ext cx="1685742" cy="67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A6EC6-20D6-4FFA-8D73-EAFF3EF0025C}">
      <dsp:nvSpPr>
        <dsp:cNvPr id="0" name=""/>
        <dsp:cNvSpPr/>
      </dsp:nvSpPr>
      <dsp:spPr>
        <a:xfrm>
          <a:off x="940036" y="577944"/>
          <a:ext cx="1003081" cy="1003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80245-6AE1-4FAC-9F3D-869DE2D0097B}">
      <dsp:nvSpPr>
        <dsp:cNvPr id="0" name=""/>
        <dsp:cNvSpPr/>
      </dsp:nvSpPr>
      <dsp:spPr>
        <a:xfrm>
          <a:off x="8602" y="1707342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Retrieve all evidence that is related to crime activities</a:t>
          </a:r>
          <a:endParaRPr lang="en-US" sz="1600" kern="1200"/>
        </a:p>
      </dsp:txBody>
      <dsp:txXfrm>
        <a:off x="8602" y="1707342"/>
        <a:ext cx="2865948" cy="429892"/>
      </dsp:txXfrm>
    </dsp:sp>
    <dsp:sp modelId="{C63345B3-890A-4C09-B347-8ABDCE14373B}">
      <dsp:nvSpPr>
        <dsp:cNvPr id="0" name=""/>
        <dsp:cNvSpPr/>
      </dsp:nvSpPr>
      <dsp:spPr>
        <a:xfrm>
          <a:off x="8602" y="2195987"/>
          <a:ext cx="2865948" cy="131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evidence are saved in file systems</a:t>
          </a:r>
          <a:endParaRPr lang="en-US" sz="1200" kern="1200"/>
        </a:p>
      </dsp:txBody>
      <dsp:txXfrm>
        <a:off x="8602" y="2195987"/>
        <a:ext cx="2865948" cy="1319550"/>
      </dsp:txXfrm>
    </dsp:sp>
    <dsp:sp modelId="{92C82121-E899-490C-9D61-3B021D1C50B5}">
      <dsp:nvSpPr>
        <dsp:cNvPr id="0" name=""/>
        <dsp:cNvSpPr/>
      </dsp:nvSpPr>
      <dsp:spPr>
        <a:xfrm>
          <a:off x="4307525" y="577944"/>
          <a:ext cx="1003081" cy="1003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E862A-B8B0-43AA-B7B0-852E9F15A2B7}">
      <dsp:nvSpPr>
        <dsp:cNvPr id="0" name=""/>
        <dsp:cNvSpPr/>
      </dsp:nvSpPr>
      <dsp:spPr>
        <a:xfrm>
          <a:off x="3376092" y="1707342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Answer questions</a:t>
          </a:r>
        </a:p>
      </dsp:txBody>
      <dsp:txXfrm>
        <a:off x="3376092" y="1707342"/>
        <a:ext cx="2865948" cy="429892"/>
      </dsp:txXfrm>
    </dsp:sp>
    <dsp:sp modelId="{089427E1-BD76-458F-8D60-382378BB1177}">
      <dsp:nvSpPr>
        <dsp:cNvPr id="0" name=""/>
        <dsp:cNvSpPr/>
      </dsp:nvSpPr>
      <dsp:spPr>
        <a:xfrm>
          <a:off x="3376092" y="2195987"/>
          <a:ext cx="2865948" cy="131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who, when, what, how</a:t>
          </a:r>
        </a:p>
      </dsp:txBody>
      <dsp:txXfrm>
        <a:off x="3376092" y="2195987"/>
        <a:ext cx="2865948" cy="1319550"/>
      </dsp:txXfrm>
    </dsp:sp>
    <dsp:sp modelId="{126E1F21-FDEF-45FF-B494-370237E5315F}">
      <dsp:nvSpPr>
        <dsp:cNvPr id="0" name=""/>
        <dsp:cNvSpPr/>
      </dsp:nvSpPr>
      <dsp:spPr>
        <a:xfrm>
          <a:off x="7675014" y="577944"/>
          <a:ext cx="1003081" cy="1003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A7A93-8099-4BA8-ABA3-A89AD9EF7D1D}">
      <dsp:nvSpPr>
        <dsp:cNvPr id="0" name=""/>
        <dsp:cNvSpPr/>
      </dsp:nvSpPr>
      <dsp:spPr>
        <a:xfrm>
          <a:off x="6743581" y="1707342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Many search commands in Linux</a:t>
          </a:r>
        </a:p>
      </dsp:txBody>
      <dsp:txXfrm>
        <a:off x="6743581" y="1707342"/>
        <a:ext cx="2865948" cy="429892"/>
      </dsp:txXfrm>
    </dsp:sp>
    <dsp:sp modelId="{D5192583-62CC-4E22-9AD1-1C79B36EE26B}">
      <dsp:nvSpPr>
        <dsp:cNvPr id="0" name=""/>
        <dsp:cNvSpPr/>
      </dsp:nvSpPr>
      <dsp:spPr>
        <a:xfrm>
          <a:off x="6743581" y="2195987"/>
          <a:ext cx="2865948" cy="131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ls (list directory contents, simply file name search)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grep (search for file names based on file content)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find</a:t>
          </a:r>
          <a:r>
            <a:rPr lang="en-US" sz="1200" kern="1200"/>
            <a:t> (search for file names based on file attributes)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locate, which</a:t>
          </a:r>
        </a:p>
      </dsp:txBody>
      <dsp:txXfrm>
        <a:off x="6743581" y="2195987"/>
        <a:ext cx="2865948" cy="1319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DE577-D58F-44E1-A8D2-3866B9882612}">
      <dsp:nvSpPr>
        <dsp:cNvPr id="0" name=""/>
        <dsp:cNvSpPr/>
      </dsp:nvSpPr>
      <dsp:spPr>
        <a:xfrm>
          <a:off x="1518283" y="0"/>
          <a:ext cx="1510523" cy="1454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95221-1B73-4943-983E-E886E00D609B}">
      <dsp:nvSpPr>
        <dsp:cNvPr id="0" name=""/>
        <dsp:cNvSpPr/>
      </dsp:nvSpPr>
      <dsp:spPr>
        <a:xfrm>
          <a:off x="115654" y="1624138"/>
          <a:ext cx="4315781" cy="62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Search for files by </a:t>
          </a:r>
          <a:endParaRPr lang="en-US" sz="2300" kern="1200"/>
        </a:p>
      </dsp:txBody>
      <dsp:txXfrm>
        <a:off x="115654" y="1624138"/>
        <a:ext cx="4315781" cy="623413"/>
      </dsp:txXfrm>
    </dsp:sp>
    <dsp:sp modelId="{B4DC5C21-2014-4599-A4D0-D79A3721DA2B}">
      <dsp:nvSpPr>
        <dsp:cNvPr id="0" name=""/>
        <dsp:cNvSpPr/>
      </dsp:nvSpPr>
      <dsp:spPr>
        <a:xfrm>
          <a:off x="115654" y="2326392"/>
          <a:ext cx="4315781" cy="176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permissions,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users, groups,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file types,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file date (timestamps),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file size, and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other possible criteria</a:t>
          </a:r>
          <a:endParaRPr lang="en-US" sz="1700" kern="1200"/>
        </a:p>
      </dsp:txBody>
      <dsp:txXfrm>
        <a:off x="115654" y="2326392"/>
        <a:ext cx="4315781" cy="1767089"/>
      </dsp:txXfrm>
    </dsp:sp>
    <dsp:sp modelId="{03FDADEE-E4A0-4BF0-9DFA-ED9829B46E23}">
      <dsp:nvSpPr>
        <dsp:cNvPr id="0" name=""/>
        <dsp:cNvSpPr/>
      </dsp:nvSpPr>
      <dsp:spPr>
        <a:xfrm>
          <a:off x="6589326" y="0"/>
          <a:ext cx="1510523" cy="1454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F3F32-AFE3-4564-AB28-1D15148C5588}">
      <dsp:nvSpPr>
        <dsp:cNvPr id="0" name=""/>
        <dsp:cNvSpPr/>
      </dsp:nvSpPr>
      <dsp:spPr>
        <a:xfrm>
          <a:off x="5186697" y="1624138"/>
          <a:ext cx="4315781" cy="62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One of the most important commands</a:t>
          </a:r>
          <a:endParaRPr lang="en-US" sz="2300" kern="1200"/>
        </a:p>
      </dsp:txBody>
      <dsp:txXfrm>
        <a:off x="5186697" y="1624138"/>
        <a:ext cx="4315781" cy="623413"/>
      </dsp:txXfrm>
    </dsp:sp>
    <dsp:sp modelId="{36FFA081-A4C7-4183-AF8C-1FA8E004C66A}">
      <dsp:nvSpPr>
        <dsp:cNvPr id="0" name=""/>
        <dsp:cNvSpPr/>
      </dsp:nvSpPr>
      <dsp:spPr>
        <a:xfrm>
          <a:off x="5186697" y="2326392"/>
          <a:ext cx="4315781" cy="176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in computer forensics</a:t>
          </a:r>
          <a:endParaRPr lang="en-US" sz="1700" kern="1200"/>
        </a:p>
      </dsp:txBody>
      <dsp:txXfrm>
        <a:off x="5186697" y="2326392"/>
        <a:ext cx="4315781" cy="1767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5839C-AC31-49DB-8B1A-223F14BE9062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7238F-C9E5-4ECA-8FD1-6A3F647C6A26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8ED47-7F1A-48E3-A6F4-092C9FC5CD42}">
      <dsp:nvSpPr>
        <dsp:cNvPr id="0" name=""/>
        <dsp:cNvSpPr/>
      </dsp:nvSpPr>
      <dsp:spPr>
        <a:xfrm>
          <a:off x="1350519" y="499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Assume someone faked timestamps. How can you automatically detect the fake timestamps?</a:t>
          </a:r>
        </a:p>
      </dsp:txBody>
      <dsp:txXfrm>
        <a:off x="1350519" y="499"/>
        <a:ext cx="8267613" cy="1169280"/>
      </dsp:txXfrm>
    </dsp:sp>
    <dsp:sp modelId="{1F17FEE2-B45E-4B49-BC0B-98D0449C93EB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9886C-E666-47ED-B8C6-49380EA4E5AE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66928-CF1C-43B7-8159-B308211D1546}">
      <dsp:nvSpPr>
        <dsp:cNvPr id="0" name=""/>
        <dsp:cNvSpPr/>
      </dsp:nvSpPr>
      <dsp:spPr>
        <a:xfrm>
          <a:off x="1350519" y="1462100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AI approach solve the problem? </a:t>
          </a:r>
        </a:p>
      </dsp:txBody>
      <dsp:txXfrm>
        <a:off x="1350519" y="1462100"/>
        <a:ext cx="8267613" cy="1169280"/>
      </dsp:txXfrm>
    </dsp:sp>
    <dsp:sp modelId="{E103AB17-8F6F-4F65-8F04-2E9C9BA94FC5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96FA4-D4C9-4700-9881-129A5B31BB6B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2A7A0-E2FC-4D8F-8B31-A827BDF9817D}">
      <dsp:nvSpPr>
        <dsp:cNvPr id="0" name=""/>
        <dsp:cNvSpPr/>
      </dsp:nvSpPr>
      <dsp:spPr>
        <a:xfrm>
          <a:off x="1350519" y="2923701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 will hire a student to work on the project.</a:t>
          </a:r>
        </a:p>
      </dsp:txBody>
      <dsp:txXfrm>
        <a:off x="1350519" y="2923701"/>
        <a:ext cx="8267613" cy="1169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1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7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460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78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0968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2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0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2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0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1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1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0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9DEBA25-D63B-0475-1D64-7C723E761CA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172" y="6194771"/>
            <a:ext cx="546152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 command</a:t>
            </a:r>
            <a:endParaRPr lang="en-US"/>
          </a:p>
        </p:txBody>
      </p:sp>
      <p:pic>
        <p:nvPicPr>
          <p:cNvPr id="7" name="Graphic 6" descr="Search">
            <a:extLst>
              <a:ext uri="{FF2B5EF4-FFF2-40B4-BE49-F238E27FC236}">
                <a16:creationId xmlns:a16="http://schemas.microsoft.com/office/drawing/2014/main" id="{688D6013-E500-CE8C-7E9A-EED5DBACB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94B32-E3BE-42D1-FCE9-115C9277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90" y="3927534"/>
            <a:ext cx="4076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61060A-39ED-950D-E534-6D3EB9D9FC66}"/>
              </a:ext>
            </a:extLst>
          </p:cNvPr>
          <p:cNvSpPr txBox="1"/>
          <p:nvPr/>
        </p:nvSpPr>
        <p:spPr>
          <a:xfrm>
            <a:off x="7853690" y="4804272"/>
            <a:ext cx="3829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 or Asterisk </a:t>
            </a:r>
            <a:r>
              <a:rPr lang="en-GB" sz="2400" b="1" dirty="0">
                <a:solidFill>
                  <a:srgbClr val="FF0000"/>
                </a:solidFill>
              </a:rPr>
              <a:t>*</a:t>
            </a:r>
            <a:r>
              <a:rPr lang="en-GB" dirty="0"/>
              <a:t>: </a:t>
            </a:r>
            <a:r>
              <a:rPr lang="en-GB" sz="2400" b="1" dirty="0">
                <a:solidFill>
                  <a:schemeClr val="accent2"/>
                </a:solidFill>
              </a:rPr>
              <a:t>1+</a:t>
            </a:r>
          </a:p>
          <a:p>
            <a:r>
              <a:rPr lang="en-GB" dirty="0"/>
              <a:t>Question mark </a:t>
            </a:r>
            <a:r>
              <a:rPr lang="en-GB" sz="2400" b="1" dirty="0">
                <a:solidFill>
                  <a:srgbClr val="FF0000"/>
                </a:solidFill>
              </a:rPr>
              <a:t>?</a:t>
            </a:r>
            <a:r>
              <a:rPr lang="en-GB" dirty="0"/>
              <a:t> : </a:t>
            </a:r>
            <a:r>
              <a:rPr lang="en-GB" sz="2400" b="1" dirty="0">
                <a:solidFill>
                  <a:schemeClr val="accent2"/>
                </a:solidFill>
              </a:rPr>
              <a:t>1</a:t>
            </a:r>
          </a:p>
          <a:p>
            <a:r>
              <a:rPr lang="en-GB" dirty="0"/>
              <a:t>Square brackets </a:t>
            </a:r>
            <a:r>
              <a:rPr lang="en-GB" sz="2400" b="1" dirty="0">
                <a:solidFill>
                  <a:srgbClr val="FF0000"/>
                </a:solidFill>
              </a:rPr>
              <a:t>[]</a:t>
            </a:r>
            <a:r>
              <a:rPr lang="en-GB" dirty="0"/>
              <a:t>: </a:t>
            </a:r>
            <a:r>
              <a:rPr lang="en-GB" sz="2400" b="1" dirty="0">
                <a:solidFill>
                  <a:schemeClr val="accent2"/>
                </a:solidFill>
              </a:rPr>
              <a:t>range [a-p0-9]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Personal wild card. Defeating everyone with a personal wildcard stock illustration">
            <a:extLst>
              <a:ext uri="{FF2B5EF4-FFF2-40B4-BE49-F238E27FC236}">
                <a16:creationId xmlns:a16="http://schemas.microsoft.com/office/drawing/2014/main" id="{507A6DC6-8442-AD3B-2E5F-5A4E49E8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53" y="62891"/>
            <a:ext cx="2102888" cy="286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28" name="Picture 4" descr="Personal wild card. Defeating everyone with a personal wildcard stock illustration">
            <a:extLst>
              <a:ext uri="{FF2B5EF4-FFF2-40B4-BE49-F238E27FC236}">
                <a16:creationId xmlns:a16="http://schemas.microsoft.com/office/drawing/2014/main" id="{03DCA966-997E-06C0-545C-72E38F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575" y="91438"/>
            <a:ext cx="1779564" cy="242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574900"/>
              </p:ext>
            </p:extLst>
          </p:nvPr>
        </p:nvGraphicFramePr>
        <p:xfrm>
          <a:off x="8648251" y="1690688"/>
          <a:ext cx="3347720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Look ahead…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6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upper case letter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2F21D07C-818B-8262-1AE9-8E0E99784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r="31231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file metadata and find 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timestamps/permissions/users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D675AE-E14C-55A1-E69A-76A957AC3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75971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Goal of search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DD4C3-80C4-4D35-E4AE-BE24EC78F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6415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BCB7F2F6-6678-344E-22DC-DBD161AEA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25874" r="16176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Why should not trust search results?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anti-forensic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i="1"/>
              <a:t>find</a:t>
            </a:r>
            <a:r>
              <a:rPr lang="en-US" dirty="0"/>
              <a:t> command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A9470B-77B0-603D-835F-D81E4CC18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39803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 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B3E50C-8E6D-6BE6-0D30-F07E5CFC46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87028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D1333C8-3E91-A523-E7CA-1CF2721BA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509" r="30723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Basic </a:t>
            </a:r>
            <a:r>
              <a:rPr lang="en-US" sz="4800" i="1"/>
              <a:t>find</a:t>
            </a:r>
            <a:r>
              <a:rPr lang="en-US" sz="4800"/>
              <a:t> command usages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name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22188</TotalTime>
  <Words>1169</Words>
  <Application>Microsoft Office PowerPoint</Application>
  <PresentationFormat>Widescreen</PresentationFormat>
  <Paragraphs>157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Google Sans</vt:lpstr>
      <vt:lpstr>Times New Roman</vt:lpstr>
      <vt:lpstr>Trebuchet MS</vt:lpstr>
      <vt:lpstr>Wingdings 3</vt:lpstr>
      <vt:lpstr>Facet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1749</cp:revision>
  <dcterms:created xsi:type="dcterms:W3CDTF">2020-09-14T14:43:27Z</dcterms:created>
  <dcterms:modified xsi:type="dcterms:W3CDTF">2022-11-23T09:29:43Z</dcterms:modified>
</cp:coreProperties>
</file>